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embeddedFontLst>
    <p:embeddedFont>
      <p:font typeface="Proxima Nova"/>
      <p:regular r:id="rId43"/>
      <p:bold r:id="rId44"/>
      <p:italic r:id="rId45"/>
      <p:boldItalic r:id="rId46"/>
    </p:embeddedFont>
    <p:embeddedFont>
      <p:font typeface="Roboto Medium"/>
      <p:regular r:id="rId47"/>
      <p:bold r:id="rId48"/>
      <p:italic r:id="rId49"/>
      <p:boldItalic r:id="rId50"/>
    </p:embeddedFont>
    <p:embeddedFont>
      <p:font typeface="Amatic SC"/>
      <p:regular r:id="rId51"/>
      <p:bold r:id="rId52"/>
    </p:embeddedFont>
    <p:embeddedFont>
      <p:font typeface="Poppins"/>
      <p:regular r:id="rId53"/>
      <p:bold r:id="rId54"/>
      <p:italic r:id="rId55"/>
      <p:boldItalic r:id="rId56"/>
    </p:embeddedFont>
    <p:embeddedFont>
      <p:font typeface="Poppins Black"/>
      <p:bold r:id="rId57"/>
      <p:boldItalic r:id="rId58"/>
    </p:embeddedFont>
    <p:embeddedFont>
      <p:font typeface="Proxima Nova Semibold"/>
      <p:regular r:id="rId59"/>
      <p:bold r:id="rId60"/>
      <p:boldItalic r:id="rId61"/>
    </p:embeddedFont>
    <p:embeddedFont>
      <p:font typeface="DM Sans"/>
      <p:regular r:id="rId62"/>
      <p:bold r:id="rId63"/>
      <p:italic r:id="rId64"/>
      <p:boldItalic r:id="rId6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B908662-5434-4DC7-AFD4-8B40A5E1A0E0}">
  <a:tblStyle styleId="{6B908662-5434-4DC7-AFD4-8B40A5E1A0E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RobotoMedium-bold.fntdata"/><Relationship Id="rId47" Type="http://schemas.openxmlformats.org/officeDocument/2006/relationships/font" Target="fonts/RobotoMedium-regular.fntdata"/><Relationship Id="rId49" Type="http://schemas.openxmlformats.org/officeDocument/2006/relationships/font" Target="fonts/Roboto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DMSans-regular.fntdata"/><Relationship Id="rId61" Type="http://schemas.openxmlformats.org/officeDocument/2006/relationships/font" Target="fonts/ProximaNovaSemibold-boldItalic.fntdata"/><Relationship Id="rId20" Type="http://schemas.openxmlformats.org/officeDocument/2006/relationships/slide" Target="slides/slide14.xml"/><Relationship Id="rId64" Type="http://schemas.openxmlformats.org/officeDocument/2006/relationships/font" Target="fonts/DMSans-italic.fntdata"/><Relationship Id="rId63" Type="http://schemas.openxmlformats.org/officeDocument/2006/relationships/font" Target="fonts/DMSans-bold.fntdata"/><Relationship Id="rId22" Type="http://schemas.openxmlformats.org/officeDocument/2006/relationships/slide" Target="slides/slide16.xml"/><Relationship Id="rId21" Type="http://schemas.openxmlformats.org/officeDocument/2006/relationships/slide" Target="slides/slide15.xml"/><Relationship Id="rId65" Type="http://schemas.openxmlformats.org/officeDocument/2006/relationships/font" Target="fonts/DMSans-boldItalic.fntdata"/><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ProximaNovaSemibold-bold.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AmaticSC-regular.fntdata"/><Relationship Id="rId50" Type="http://schemas.openxmlformats.org/officeDocument/2006/relationships/font" Target="fonts/RobotoMedium-boldItalic.fntdata"/><Relationship Id="rId53" Type="http://schemas.openxmlformats.org/officeDocument/2006/relationships/font" Target="fonts/Poppins-regular.fntdata"/><Relationship Id="rId52" Type="http://schemas.openxmlformats.org/officeDocument/2006/relationships/font" Target="fonts/AmaticSC-bold.fntdata"/><Relationship Id="rId11" Type="http://schemas.openxmlformats.org/officeDocument/2006/relationships/slide" Target="slides/slide5.xml"/><Relationship Id="rId55" Type="http://schemas.openxmlformats.org/officeDocument/2006/relationships/font" Target="fonts/Poppins-italic.fntdata"/><Relationship Id="rId10" Type="http://schemas.openxmlformats.org/officeDocument/2006/relationships/slide" Target="slides/slide4.xml"/><Relationship Id="rId54" Type="http://schemas.openxmlformats.org/officeDocument/2006/relationships/font" Target="fonts/Poppins-bold.fntdata"/><Relationship Id="rId13" Type="http://schemas.openxmlformats.org/officeDocument/2006/relationships/slide" Target="slides/slide7.xml"/><Relationship Id="rId57" Type="http://schemas.openxmlformats.org/officeDocument/2006/relationships/font" Target="fonts/PoppinsBlack-bold.fntdata"/><Relationship Id="rId12" Type="http://schemas.openxmlformats.org/officeDocument/2006/relationships/slide" Target="slides/slide6.xml"/><Relationship Id="rId56" Type="http://schemas.openxmlformats.org/officeDocument/2006/relationships/font" Target="fonts/Poppins-boldItalic.fntdata"/><Relationship Id="rId15" Type="http://schemas.openxmlformats.org/officeDocument/2006/relationships/slide" Target="slides/slide9.xml"/><Relationship Id="rId59" Type="http://schemas.openxmlformats.org/officeDocument/2006/relationships/font" Target="fonts/ProximaNovaSemibold-regular.fntdata"/><Relationship Id="rId14" Type="http://schemas.openxmlformats.org/officeDocument/2006/relationships/slide" Target="slides/slide8.xml"/><Relationship Id="rId58" Type="http://schemas.openxmlformats.org/officeDocument/2006/relationships/font" Target="fonts/PoppinsBlack-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221ebd1137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221ebd1137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221ebd1137b_4_2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221ebd1137b_4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g221ebd1137b_4_3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3" name="Google Shape;423;g221ebd1137b_4_3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221ebd1137b_4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221ebd1137b_4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221ebd1137b_4_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221ebd1137b_4_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g221ebd1137b_4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8" name="Google Shape;498;g221ebd1137b_4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221ebd1137b_4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221ebd1137b_4_5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221ebd1137b_4_6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221ebd1137b_4_6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1" name="Shape 581"/>
        <p:cNvGrpSpPr/>
        <p:nvPr/>
      </p:nvGrpSpPr>
      <p:grpSpPr>
        <a:xfrm>
          <a:off x="0" y="0"/>
          <a:ext cx="0" cy="0"/>
          <a:chOff x="0" y="0"/>
          <a:chExt cx="0" cy="0"/>
        </a:xfrm>
      </p:grpSpPr>
      <p:sp>
        <p:nvSpPr>
          <p:cNvPr id="582" name="Google Shape;582;g22388ddb45e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3" name="Google Shape;583;g22388ddb45e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2" name="Shape 592"/>
        <p:cNvGrpSpPr/>
        <p:nvPr/>
      </p:nvGrpSpPr>
      <p:grpSpPr>
        <a:xfrm>
          <a:off x="0" y="0"/>
          <a:ext cx="0" cy="0"/>
          <a:chOff x="0" y="0"/>
          <a:chExt cx="0" cy="0"/>
        </a:xfrm>
      </p:grpSpPr>
      <p:sp>
        <p:nvSpPr>
          <p:cNvPr id="593" name="Google Shape;593;g22388ddb45e_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4" name="Google Shape;594;g22388ddb45e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5" name="Shape 605"/>
        <p:cNvGrpSpPr/>
        <p:nvPr/>
      </p:nvGrpSpPr>
      <p:grpSpPr>
        <a:xfrm>
          <a:off x="0" y="0"/>
          <a:ext cx="0" cy="0"/>
          <a:chOff x="0" y="0"/>
          <a:chExt cx="0" cy="0"/>
        </a:xfrm>
      </p:grpSpPr>
      <p:sp>
        <p:nvSpPr>
          <p:cNvPr id="606" name="Google Shape;606;g22388ddb45e_1_87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7" name="Google Shape;607;g22388ddb45e_1_87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221ebd1137b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221ebd1137b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1" name="Shape 611"/>
        <p:cNvGrpSpPr/>
        <p:nvPr/>
      </p:nvGrpSpPr>
      <p:grpSpPr>
        <a:xfrm>
          <a:off x="0" y="0"/>
          <a:ext cx="0" cy="0"/>
          <a:chOff x="0" y="0"/>
          <a:chExt cx="0" cy="0"/>
        </a:xfrm>
      </p:grpSpPr>
      <p:sp>
        <p:nvSpPr>
          <p:cNvPr id="612" name="Google Shape;612;g22388ddb45e_1_87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3" name="Google Shape;613;g22388ddb45e_1_87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7" name="Shape 617"/>
        <p:cNvGrpSpPr/>
        <p:nvPr/>
      </p:nvGrpSpPr>
      <p:grpSpPr>
        <a:xfrm>
          <a:off x="0" y="0"/>
          <a:ext cx="0" cy="0"/>
          <a:chOff x="0" y="0"/>
          <a:chExt cx="0" cy="0"/>
        </a:xfrm>
      </p:grpSpPr>
      <p:sp>
        <p:nvSpPr>
          <p:cNvPr id="618" name="Google Shape;618;g22388ddb45e_1_87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22388ddb45e_1_87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g22388ddb45e_1_87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7" name="Google Shape;637;g22388ddb45e_1_87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22388ddb45e_1_87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22388ddb45e_1_87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 name="Shape 990"/>
        <p:cNvGrpSpPr/>
        <p:nvPr/>
      </p:nvGrpSpPr>
      <p:grpSpPr>
        <a:xfrm>
          <a:off x="0" y="0"/>
          <a:ext cx="0" cy="0"/>
          <a:chOff x="0" y="0"/>
          <a:chExt cx="0" cy="0"/>
        </a:xfrm>
      </p:grpSpPr>
      <p:sp>
        <p:nvSpPr>
          <p:cNvPr id="991" name="Google Shape;991;g22388ddb45e_1_9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2" name="Google Shape;992;g22388ddb45e_1_9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1" name="Shape 3191"/>
        <p:cNvGrpSpPr/>
        <p:nvPr/>
      </p:nvGrpSpPr>
      <p:grpSpPr>
        <a:xfrm>
          <a:off x="0" y="0"/>
          <a:ext cx="0" cy="0"/>
          <a:chOff x="0" y="0"/>
          <a:chExt cx="0" cy="0"/>
        </a:xfrm>
      </p:grpSpPr>
      <p:sp>
        <p:nvSpPr>
          <p:cNvPr id="3192" name="Google Shape;3192;g22388ddb45e_1_11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3" name="Google Shape;3193;g22388ddb45e_1_11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0" name="Shape 3610"/>
        <p:cNvGrpSpPr/>
        <p:nvPr/>
      </p:nvGrpSpPr>
      <p:grpSpPr>
        <a:xfrm>
          <a:off x="0" y="0"/>
          <a:ext cx="0" cy="0"/>
          <a:chOff x="0" y="0"/>
          <a:chExt cx="0" cy="0"/>
        </a:xfrm>
      </p:grpSpPr>
      <p:sp>
        <p:nvSpPr>
          <p:cNvPr id="3611" name="Google Shape;3611;g22388ddb45e_1_117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2" name="Google Shape;3612;g22388ddb45e_1_117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0" name="Shape 3780"/>
        <p:cNvGrpSpPr/>
        <p:nvPr/>
      </p:nvGrpSpPr>
      <p:grpSpPr>
        <a:xfrm>
          <a:off x="0" y="0"/>
          <a:ext cx="0" cy="0"/>
          <a:chOff x="0" y="0"/>
          <a:chExt cx="0" cy="0"/>
        </a:xfrm>
      </p:grpSpPr>
      <p:sp>
        <p:nvSpPr>
          <p:cNvPr id="3781" name="Google Shape;3781;g22388ddb45e_1_119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2" name="Google Shape;3782;g22388ddb45e_1_119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5" name="Shape 4185"/>
        <p:cNvGrpSpPr/>
        <p:nvPr/>
      </p:nvGrpSpPr>
      <p:grpSpPr>
        <a:xfrm>
          <a:off x="0" y="0"/>
          <a:ext cx="0" cy="0"/>
          <a:chOff x="0" y="0"/>
          <a:chExt cx="0" cy="0"/>
        </a:xfrm>
      </p:grpSpPr>
      <p:sp>
        <p:nvSpPr>
          <p:cNvPr id="4186" name="Google Shape;4186;g22388ddb45e_1_12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87" name="Google Shape;4187;g22388ddb45e_1_12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5" name="Shape 4565"/>
        <p:cNvGrpSpPr/>
        <p:nvPr/>
      </p:nvGrpSpPr>
      <p:grpSpPr>
        <a:xfrm>
          <a:off x="0" y="0"/>
          <a:ext cx="0" cy="0"/>
          <a:chOff x="0" y="0"/>
          <a:chExt cx="0" cy="0"/>
        </a:xfrm>
      </p:grpSpPr>
      <p:sp>
        <p:nvSpPr>
          <p:cNvPr id="4566" name="Google Shape;4566;g22388ddb45e_1_1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67" name="Google Shape;4567;g22388ddb45e_1_1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21ebd1137b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21ebd1137b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1" name="Shape 4991"/>
        <p:cNvGrpSpPr/>
        <p:nvPr/>
      </p:nvGrpSpPr>
      <p:grpSpPr>
        <a:xfrm>
          <a:off x="0" y="0"/>
          <a:ext cx="0" cy="0"/>
          <a:chOff x="0" y="0"/>
          <a:chExt cx="0" cy="0"/>
        </a:xfrm>
      </p:grpSpPr>
      <p:sp>
        <p:nvSpPr>
          <p:cNvPr id="4992" name="Google Shape;4992;g22388ddb45e_1_13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93" name="Google Shape;4993;g22388ddb45e_1_13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52" name="Shape 5352"/>
        <p:cNvGrpSpPr/>
        <p:nvPr/>
      </p:nvGrpSpPr>
      <p:grpSpPr>
        <a:xfrm>
          <a:off x="0" y="0"/>
          <a:ext cx="0" cy="0"/>
          <a:chOff x="0" y="0"/>
          <a:chExt cx="0" cy="0"/>
        </a:xfrm>
      </p:grpSpPr>
      <p:sp>
        <p:nvSpPr>
          <p:cNvPr id="5353" name="Google Shape;5353;g22388ddb45e_1_134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54" name="Google Shape;5354;g22388ddb45e_1_134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2" name="Shape 5862"/>
        <p:cNvGrpSpPr/>
        <p:nvPr/>
      </p:nvGrpSpPr>
      <p:grpSpPr>
        <a:xfrm>
          <a:off x="0" y="0"/>
          <a:ext cx="0" cy="0"/>
          <a:chOff x="0" y="0"/>
          <a:chExt cx="0" cy="0"/>
        </a:xfrm>
      </p:grpSpPr>
      <p:sp>
        <p:nvSpPr>
          <p:cNvPr id="5863" name="Google Shape;5863;g22388ddb45e_1_13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64" name="Google Shape;5864;g22388ddb45e_1_139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82" name="Shape 6482"/>
        <p:cNvGrpSpPr/>
        <p:nvPr/>
      </p:nvGrpSpPr>
      <p:grpSpPr>
        <a:xfrm>
          <a:off x="0" y="0"/>
          <a:ext cx="0" cy="0"/>
          <a:chOff x="0" y="0"/>
          <a:chExt cx="0" cy="0"/>
        </a:xfrm>
      </p:grpSpPr>
      <p:sp>
        <p:nvSpPr>
          <p:cNvPr id="6483" name="Google Shape;6483;g22388ddb45e_1_146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84" name="Google Shape;6484;g22388ddb45e_1_146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76" name="Shape 7076"/>
        <p:cNvGrpSpPr/>
        <p:nvPr/>
      </p:nvGrpSpPr>
      <p:grpSpPr>
        <a:xfrm>
          <a:off x="0" y="0"/>
          <a:ext cx="0" cy="0"/>
          <a:chOff x="0" y="0"/>
          <a:chExt cx="0" cy="0"/>
        </a:xfrm>
      </p:grpSpPr>
      <p:sp>
        <p:nvSpPr>
          <p:cNvPr id="7077" name="Google Shape;7077;g22388ddb45e_1_15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8" name="Google Shape;7078;g22388ddb45e_1_15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97" name="Shape 7397"/>
        <p:cNvGrpSpPr/>
        <p:nvPr/>
      </p:nvGrpSpPr>
      <p:grpSpPr>
        <a:xfrm>
          <a:off x="0" y="0"/>
          <a:ext cx="0" cy="0"/>
          <a:chOff x="0" y="0"/>
          <a:chExt cx="0" cy="0"/>
        </a:xfrm>
      </p:grpSpPr>
      <p:sp>
        <p:nvSpPr>
          <p:cNvPr id="7398" name="Google Shape;7398;g22388ddb45e_1_155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99" name="Google Shape;7399;g22388ddb45e_1_155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05" name="Shape 7705"/>
        <p:cNvGrpSpPr/>
        <p:nvPr/>
      </p:nvGrpSpPr>
      <p:grpSpPr>
        <a:xfrm>
          <a:off x="0" y="0"/>
          <a:ext cx="0" cy="0"/>
          <a:chOff x="0" y="0"/>
          <a:chExt cx="0" cy="0"/>
        </a:xfrm>
      </p:grpSpPr>
      <p:sp>
        <p:nvSpPr>
          <p:cNvPr id="7706" name="Google Shape;7706;g22388ddb45e_1_17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07" name="Google Shape;7707;g22388ddb45e_1_17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21ebd1137b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21ebd1137b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221ebd1137b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221ebd1137b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21ebd1137b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21ebd1137b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21ebd1137b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21ebd1137b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21ebd1137b_4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21ebd1137b_4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221ebd1137b_4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221ebd1137b_4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141150" y="139350"/>
            <a:ext cx="8861700" cy="4864800"/>
          </a:xfrm>
          <a:prstGeom prst="frame">
            <a:avLst>
              <a:gd fmla="val 666"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txBox="1"/>
          <p:nvPr>
            <p:ph type="ctrTitle"/>
          </p:nvPr>
        </p:nvSpPr>
        <p:spPr>
          <a:xfrm>
            <a:off x="1078500" y="1724650"/>
            <a:ext cx="6987000" cy="1206000"/>
          </a:xfrm>
          <a:prstGeom prst="rect">
            <a:avLst/>
          </a:prstGeom>
          <a:solidFill>
            <a:schemeClr val="dk2"/>
          </a:solidFill>
        </p:spPr>
        <p:txBody>
          <a:bodyPr anchorCtr="0" anchor="b" bIns="91425" lIns="91425" spcFirstLastPara="1" rIns="91425" wrap="square" tIns="91425">
            <a:noAutofit/>
          </a:bodyPr>
          <a:lstStyle>
            <a:lvl1pPr lvl="0" algn="ctr">
              <a:spcBef>
                <a:spcPts val="0"/>
              </a:spcBef>
              <a:spcAft>
                <a:spcPts val="0"/>
              </a:spcAft>
              <a:buSzPts val="5200"/>
              <a:buNone/>
              <a:defRPr sz="6500">
                <a:latin typeface="Poppins Black"/>
                <a:ea typeface="Poppins Black"/>
                <a:cs typeface="Poppins Black"/>
                <a:sym typeface="Poppins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1078500" y="2967625"/>
            <a:ext cx="6987000" cy="4512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 name="Shape 61"/>
        <p:cNvGrpSpPr/>
        <p:nvPr/>
      </p:nvGrpSpPr>
      <p:grpSpPr>
        <a:xfrm>
          <a:off x="0" y="0"/>
          <a:ext cx="0" cy="0"/>
          <a:chOff x="0" y="0"/>
          <a:chExt cx="0" cy="0"/>
        </a:xfrm>
      </p:grpSpPr>
      <p:sp>
        <p:nvSpPr>
          <p:cNvPr id="62" name="Google Shape;62;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3" name="Google Shape;63;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grpSp>
        <p:nvGrpSpPr>
          <p:cNvPr id="64" name="Google Shape;64;p11"/>
          <p:cNvGrpSpPr/>
          <p:nvPr/>
        </p:nvGrpSpPr>
        <p:grpSpPr>
          <a:xfrm>
            <a:off x="7847941" y="-1"/>
            <a:ext cx="2222008" cy="2230498"/>
            <a:chOff x="7847941" y="-1"/>
            <a:chExt cx="2222008" cy="2230498"/>
          </a:xfrm>
        </p:grpSpPr>
        <p:sp>
          <p:nvSpPr>
            <p:cNvPr id="65" name="Google Shape;65;p11"/>
            <p:cNvSpPr/>
            <p:nvPr/>
          </p:nvSpPr>
          <p:spPr>
            <a:xfrm flipH="1" rot="-9772737">
              <a:off x="8071693" y="221601"/>
              <a:ext cx="1774505" cy="1787296"/>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8298750" y="945525"/>
              <a:ext cx="648000" cy="648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11"/>
          <p:cNvGrpSpPr/>
          <p:nvPr/>
        </p:nvGrpSpPr>
        <p:grpSpPr>
          <a:xfrm>
            <a:off x="-443916" y="1012803"/>
            <a:ext cx="1313798" cy="3229025"/>
            <a:chOff x="-443916" y="1012803"/>
            <a:chExt cx="1313798" cy="3229025"/>
          </a:xfrm>
        </p:grpSpPr>
        <p:grpSp>
          <p:nvGrpSpPr>
            <p:cNvPr id="68" name="Google Shape;68;p11"/>
            <p:cNvGrpSpPr/>
            <p:nvPr/>
          </p:nvGrpSpPr>
          <p:grpSpPr>
            <a:xfrm flipH="1" rot="-5400000">
              <a:off x="-710404" y="2661541"/>
              <a:ext cx="1846774" cy="1313798"/>
              <a:chOff x="3931362" y="0"/>
              <a:chExt cx="1846774" cy="1313798"/>
            </a:xfrm>
          </p:grpSpPr>
          <p:sp>
            <p:nvSpPr>
              <p:cNvPr id="69" name="Google Shape;69;p11"/>
              <p:cNvSpPr/>
              <p:nvPr/>
            </p:nvSpPr>
            <p:spPr>
              <a:xfrm>
                <a:off x="3931362" y="0"/>
                <a:ext cx="1584211" cy="1313798"/>
              </a:xfrm>
              <a:custGeom>
                <a:rect b="b" l="l" r="r" t="t"/>
                <a:pathLst>
                  <a:path extrusionOk="0" h="79854" w="96290">
                    <a:moveTo>
                      <a:pt x="0" y="1"/>
                    </a:moveTo>
                    <a:lnTo>
                      <a:pt x="0" y="31709"/>
                    </a:lnTo>
                    <a:cubicBezTo>
                      <a:pt x="0" y="58290"/>
                      <a:pt x="21564" y="79853"/>
                      <a:pt x="48145" y="79853"/>
                    </a:cubicBezTo>
                    <a:cubicBezTo>
                      <a:pt x="74726" y="79853"/>
                      <a:pt x="96290" y="58290"/>
                      <a:pt x="96290" y="31709"/>
                    </a:cubicBezTo>
                    <a:lnTo>
                      <a:pt x="962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1"/>
              <p:cNvSpPr/>
              <p:nvPr/>
            </p:nvSpPr>
            <p:spPr>
              <a:xfrm>
                <a:off x="5061433" y="563768"/>
                <a:ext cx="716704" cy="750029"/>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1"/>
            <p:cNvSpPr/>
            <p:nvPr/>
          </p:nvSpPr>
          <p:spPr>
            <a:xfrm rot="5400000">
              <a:off x="-451336" y="1775842"/>
              <a:ext cx="1651925"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72" name="Shape 7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8">
    <p:spTree>
      <p:nvGrpSpPr>
        <p:cNvPr id="73" name="Shape 73"/>
        <p:cNvGrpSpPr/>
        <p:nvPr/>
      </p:nvGrpSpPr>
      <p:grpSpPr>
        <a:xfrm>
          <a:off x="0" y="0"/>
          <a:ext cx="0" cy="0"/>
          <a:chOff x="0" y="0"/>
          <a:chExt cx="0" cy="0"/>
        </a:xfrm>
      </p:grpSpPr>
      <p:sp>
        <p:nvSpPr>
          <p:cNvPr id="74" name="Google Shape;74;p13"/>
          <p:cNvSpPr txBox="1"/>
          <p:nvPr>
            <p:ph type="title"/>
          </p:nvPr>
        </p:nvSpPr>
        <p:spPr>
          <a:xfrm>
            <a:off x="1147800" y="1382250"/>
            <a:ext cx="6848400" cy="2379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75" name="Google Shape;75;p13"/>
          <p:cNvSpPr/>
          <p:nvPr/>
        </p:nvSpPr>
        <p:spPr>
          <a:xfrm>
            <a:off x="141150" y="139350"/>
            <a:ext cx="8861700" cy="4864800"/>
          </a:xfrm>
          <a:prstGeom prst="frame">
            <a:avLst>
              <a:gd fmla="val 666"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5967223" y="4339817"/>
            <a:ext cx="1858542" cy="929271"/>
          </a:xfrm>
          <a:custGeom>
            <a:rect b="b" l="l" r="r" t="t"/>
            <a:pathLst>
              <a:path extrusionOk="0" h="11121" w="22242">
                <a:moveTo>
                  <a:pt x="3797" y="11121"/>
                </a:moveTo>
                <a:lnTo>
                  <a:pt x="678" y="11121"/>
                </a:lnTo>
                <a:cubicBezTo>
                  <a:pt x="298" y="11121"/>
                  <a:pt x="0" y="10823"/>
                  <a:pt x="0" y="10443"/>
                </a:cubicBezTo>
                <a:lnTo>
                  <a:pt x="0" y="678"/>
                </a:lnTo>
                <a:cubicBezTo>
                  <a:pt x="0" y="299"/>
                  <a:pt x="298" y="0"/>
                  <a:pt x="678" y="0"/>
                </a:cubicBezTo>
                <a:lnTo>
                  <a:pt x="21564" y="0"/>
                </a:lnTo>
                <a:cubicBezTo>
                  <a:pt x="21943" y="0"/>
                  <a:pt x="22242" y="299"/>
                  <a:pt x="22242" y="678"/>
                </a:cubicBezTo>
                <a:lnTo>
                  <a:pt x="22242" y="10443"/>
                </a:lnTo>
                <a:cubicBezTo>
                  <a:pt x="22242" y="10823"/>
                  <a:pt x="21943" y="11121"/>
                  <a:pt x="21564" y="11121"/>
                </a:cubicBezTo>
                <a:lnTo>
                  <a:pt x="18444" y="11121"/>
                </a:lnTo>
                <a:cubicBezTo>
                  <a:pt x="18092" y="11121"/>
                  <a:pt x="17793" y="10850"/>
                  <a:pt x="17766" y="10497"/>
                </a:cubicBezTo>
                <a:cubicBezTo>
                  <a:pt x="17468" y="7107"/>
                  <a:pt x="14620" y="4449"/>
                  <a:pt x="11121" y="4449"/>
                </a:cubicBezTo>
                <a:cubicBezTo>
                  <a:pt x="7676" y="4449"/>
                  <a:pt x="4774" y="7107"/>
                  <a:pt x="4476" y="10497"/>
                </a:cubicBezTo>
                <a:cubicBezTo>
                  <a:pt x="4448" y="10850"/>
                  <a:pt x="4150" y="11121"/>
                  <a:pt x="3797" y="111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3267899" y="4621875"/>
            <a:ext cx="3099379" cy="125829"/>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
    <p:spTree>
      <p:nvGrpSpPr>
        <p:cNvPr id="78" name="Shape 78"/>
        <p:cNvGrpSpPr/>
        <p:nvPr/>
      </p:nvGrpSpPr>
      <p:grpSpPr>
        <a:xfrm>
          <a:off x="0" y="0"/>
          <a:ext cx="0" cy="0"/>
          <a:chOff x="0" y="0"/>
          <a:chExt cx="0" cy="0"/>
        </a:xfrm>
      </p:grpSpPr>
      <p:sp>
        <p:nvSpPr>
          <p:cNvPr id="79" name="Google Shape;79;p14"/>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80" name="Google Shape;80;p14"/>
          <p:cNvSpPr/>
          <p:nvPr/>
        </p:nvSpPr>
        <p:spPr>
          <a:xfrm>
            <a:off x="141150" y="139350"/>
            <a:ext cx="8861700" cy="4864800"/>
          </a:xfrm>
          <a:prstGeom prst="frame">
            <a:avLst>
              <a:gd fmla="val 666"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4"/>
          <p:cNvSpPr/>
          <p:nvPr/>
        </p:nvSpPr>
        <p:spPr>
          <a:xfrm flipH="1" rot="-4358326">
            <a:off x="8584952" y="675395"/>
            <a:ext cx="1774609" cy="1787315"/>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4"/>
          <p:cNvSpPr/>
          <p:nvPr/>
        </p:nvSpPr>
        <p:spPr>
          <a:xfrm rot="-5400000">
            <a:off x="7479550" y="2901750"/>
            <a:ext cx="2413513"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4"/>
          <p:cNvSpPr/>
          <p:nvPr/>
        </p:nvSpPr>
        <p:spPr>
          <a:xfrm>
            <a:off x="-1308796" y="3073664"/>
            <a:ext cx="1911264" cy="1907967"/>
          </a:xfrm>
          <a:custGeom>
            <a:rect b="b" l="l" r="r" t="t"/>
            <a:pathLst>
              <a:path extrusionOk="0" h="51511" w="51600">
                <a:moveTo>
                  <a:pt x="890" y="27223"/>
                </a:moveTo>
                <a:lnTo>
                  <a:pt x="24377" y="50710"/>
                </a:lnTo>
                <a:cubicBezTo>
                  <a:pt x="25177" y="51510"/>
                  <a:pt x="26512" y="51510"/>
                  <a:pt x="27401" y="50710"/>
                </a:cubicBezTo>
                <a:lnTo>
                  <a:pt x="50799" y="27223"/>
                </a:lnTo>
                <a:cubicBezTo>
                  <a:pt x="51599" y="26512"/>
                  <a:pt x="51599" y="25088"/>
                  <a:pt x="50799" y="24288"/>
                </a:cubicBezTo>
                <a:lnTo>
                  <a:pt x="27401" y="801"/>
                </a:lnTo>
                <a:cubicBezTo>
                  <a:pt x="26601" y="1"/>
                  <a:pt x="25266" y="1"/>
                  <a:pt x="24377" y="801"/>
                </a:cubicBezTo>
                <a:lnTo>
                  <a:pt x="890" y="24288"/>
                </a:lnTo>
                <a:cubicBezTo>
                  <a:pt x="1" y="25088"/>
                  <a:pt x="1" y="26512"/>
                  <a:pt x="890" y="2722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
    <p:spTree>
      <p:nvGrpSpPr>
        <p:cNvPr id="84" name="Shape 84"/>
        <p:cNvGrpSpPr/>
        <p:nvPr/>
      </p:nvGrpSpPr>
      <p:grpSpPr>
        <a:xfrm>
          <a:off x="0" y="0"/>
          <a:ext cx="0" cy="0"/>
          <a:chOff x="0" y="0"/>
          <a:chExt cx="0" cy="0"/>
        </a:xfrm>
      </p:grpSpPr>
      <p:sp>
        <p:nvSpPr>
          <p:cNvPr id="85" name="Google Shape;85;p15"/>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86" name="Google Shape;86;p15"/>
          <p:cNvSpPr/>
          <p:nvPr/>
        </p:nvSpPr>
        <p:spPr>
          <a:xfrm>
            <a:off x="141150" y="139350"/>
            <a:ext cx="8861700" cy="4864800"/>
          </a:xfrm>
          <a:prstGeom prst="frame">
            <a:avLst>
              <a:gd fmla="val 666"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2">
    <p:spTree>
      <p:nvGrpSpPr>
        <p:cNvPr id="87" name="Shape 87"/>
        <p:cNvGrpSpPr/>
        <p:nvPr/>
      </p:nvGrpSpPr>
      <p:grpSpPr>
        <a:xfrm>
          <a:off x="0" y="0"/>
          <a:ext cx="0" cy="0"/>
          <a:chOff x="0" y="0"/>
          <a:chExt cx="0" cy="0"/>
        </a:xfrm>
      </p:grpSpPr>
      <p:sp>
        <p:nvSpPr>
          <p:cNvPr id="88" name="Google Shape;88;p16"/>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89" name="Google Shape;89;p16"/>
          <p:cNvSpPr/>
          <p:nvPr/>
        </p:nvSpPr>
        <p:spPr>
          <a:xfrm>
            <a:off x="141150" y="139350"/>
            <a:ext cx="8861700" cy="4864800"/>
          </a:xfrm>
          <a:prstGeom prst="frame">
            <a:avLst>
              <a:gd fmla="val 666"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16"/>
          <p:cNvGrpSpPr/>
          <p:nvPr/>
        </p:nvGrpSpPr>
        <p:grpSpPr>
          <a:xfrm>
            <a:off x="-1149010" y="878318"/>
            <a:ext cx="2235382" cy="3271222"/>
            <a:chOff x="-1149010" y="878318"/>
            <a:chExt cx="2235382" cy="3271222"/>
          </a:xfrm>
        </p:grpSpPr>
        <p:sp>
          <p:nvSpPr>
            <p:cNvPr id="91" name="Google Shape;91;p16"/>
            <p:cNvSpPr/>
            <p:nvPr/>
          </p:nvSpPr>
          <p:spPr>
            <a:xfrm flipH="1" rot="-4358326">
              <a:off x="-918623" y="1098270"/>
              <a:ext cx="1774609" cy="1787315"/>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6"/>
            <p:cNvSpPr/>
            <p:nvPr/>
          </p:nvSpPr>
          <p:spPr>
            <a:xfrm rot="5400000">
              <a:off x="-654868" y="3042598"/>
              <a:ext cx="2088038"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3">
    <p:spTree>
      <p:nvGrpSpPr>
        <p:cNvPr id="93" name="Shape 93"/>
        <p:cNvGrpSpPr/>
        <p:nvPr/>
      </p:nvGrpSpPr>
      <p:grpSpPr>
        <a:xfrm>
          <a:off x="0" y="0"/>
          <a:ext cx="0" cy="0"/>
          <a:chOff x="0" y="0"/>
          <a:chExt cx="0" cy="0"/>
        </a:xfrm>
      </p:grpSpPr>
      <p:sp>
        <p:nvSpPr>
          <p:cNvPr id="94" name="Google Shape;94;p17"/>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95" name="Google Shape;95;p17"/>
          <p:cNvSpPr/>
          <p:nvPr/>
        </p:nvSpPr>
        <p:spPr>
          <a:xfrm>
            <a:off x="141150" y="139350"/>
            <a:ext cx="8861700" cy="4864800"/>
          </a:xfrm>
          <a:prstGeom prst="frame">
            <a:avLst>
              <a:gd fmla="val 666"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7"/>
          <p:cNvSpPr/>
          <p:nvPr/>
        </p:nvSpPr>
        <p:spPr>
          <a:xfrm flipH="1" rot="-1358522">
            <a:off x="8726671" y="1566223"/>
            <a:ext cx="1968358" cy="2803516"/>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4">
    <p:spTree>
      <p:nvGrpSpPr>
        <p:cNvPr id="97" name="Shape 97"/>
        <p:cNvGrpSpPr/>
        <p:nvPr/>
      </p:nvGrpSpPr>
      <p:grpSpPr>
        <a:xfrm>
          <a:off x="0" y="0"/>
          <a:ext cx="0" cy="0"/>
          <a:chOff x="0" y="0"/>
          <a:chExt cx="0" cy="0"/>
        </a:xfrm>
      </p:grpSpPr>
      <p:sp>
        <p:nvSpPr>
          <p:cNvPr id="98" name="Google Shape;98;p18"/>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99" name="Google Shape;99;p18"/>
          <p:cNvSpPr/>
          <p:nvPr/>
        </p:nvSpPr>
        <p:spPr>
          <a:xfrm>
            <a:off x="141150" y="139350"/>
            <a:ext cx="8861700" cy="4864800"/>
          </a:xfrm>
          <a:prstGeom prst="frame">
            <a:avLst>
              <a:gd fmla="val 666" name="adj1"/>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8"/>
          <p:cNvSpPr/>
          <p:nvPr/>
        </p:nvSpPr>
        <p:spPr>
          <a:xfrm>
            <a:off x="-1274246" y="1197564"/>
            <a:ext cx="1911264" cy="1907967"/>
          </a:xfrm>
          <a:custGeom>
            <a:rect b="b" l="l" r="r" t="t"/>
            <a:pathLst>
              <a:path extrusionOk="0" h="51511" w="51600">
                <a:moveTo>
                  <a:pt x="890" y="27223"/>
                </a:moveTo>
                <a:lnTo>
                  <a:pt x="24377" y="50710"/>
                </a:lnTo>
                <a:cubicBezTo>
                  <a:pt x="25177" y="51510"/>
                  <a:pt x="26512" y="51510"/>
                  <a:pt x="27401" y="50710"/>
                </a:cubicBezTo>
                <a:lnTo>
                  <a:pt x="50799" y="27223"/>
                </a:lnTo>
                <a:cubicBezTo>
                  <a:pt x="51599" y="26512"/>
                  <a:pt x="51599" y="25088"/>
                  <a:pt x="50799" y="24288"/>
                </a:cubicBezTo>
                <a:lnTo>
                  <a:pt x="27401" y="801"/>
                </a:lnTo>
                <a:cubicBezTo>
                  <a:pt x="26601" y="1"/>
                  <a:pt x="25266" y="1"/>
                  <a:pt x="24377" y="801"/>
                </a:cubicBezTo>
                <a:lnTo>
                  <a:pt x="890" y="24288"/>
                </a:lnTo>
                <a:cubicBezTo>
                  <a:pt x="1" y="25088"/>
                  <a:pt x="1" y="26512"/>
                  <a:pt x="890" y="272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5">
    <p:spTree>
      <p:nvGrpSpPr>
        <p:cNvPr id="101" name="Shape 101"/>
        <p:cNvGrpSpPr/>
        <p:nvPr/>
      </p:nvGrpSpPr>
      <p:grpSpPr>
        <a:xfrm>
          <a:off x="0" y="0"/>
          <a:ext cx="0" cy="0"/>
          <a:chOff x="0" y="0"/>
          <a:chExt cx="0" cy="0"/>
        </a:xfrm>
      </p:grpSpPr>
      <p:sp>
        <p:nvSpPr>
          <p:cNvPr id="102" name="Google Shape;102;p19"/>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103" name="Google Shape;103;p19"/>
          <p:cNvSpPr/>
          <p:nvPr/>
        </p:nvSpPr>
        <p:spPr>
          <a:xfrm>
            <a:off x="141150" y="139350"/>
            <a:ext cx="8861700" cy="4864800"/>
          </a:xfrm>
          <a:prstGeom prst="frame">
            <a:avLst>
              <a:gd fmla="val 666" name="adj1"/>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9"/>
          <p:cNvSpPr/>
          <p:nvPr/>
        </p:nvSpPr>
        <p:spPr>
          <a:xfrm rot="-5400000">
            <a:off x="8024223" y="2640887"/>
            <a:ext cx="1858542" cy="929271"/>
          </a:xfrm>
          <a:custGeom>
            <a:rect b="b" l="l" r="r" t="t"/>
            <a:pathLst>
              <a:path extrusionOk="0" h="11121" w="22242">
                <a:moveTo>
                  <a:pt x="3797" y="11121"/>
                </a:moveTo>
                <a:lnTo>
                  <a:pt x="678" y="11121"/>
                </a:lnTo>
                <a:cubicBezTo>
                  <a:pt x="298" y="11121"/>
                  <a:pt x="0" y="10823"/>
                  <a:pt x="0" y="10443"/>
                </a:cubicBezTo>
                <a:lnTo>
                  <a:pt x="0" y="678"/>
                </a:lnTo>
                <a:cubicBezTo>
                  <a:pt x="0" y="299"/>
                  <a:pt x="298" y="0"/>
                  <a:pt x="678" y="0"/>
                </a:cubicBezTo>
                <a:lnTo>
                  <a:pt x="21564" y="0"/>
                </a:lnTo>
                <a:cubicBezTo>
                  <a:pt x="21943" y="0"/>
                  <a:pt x="22242" y="299"/>
                  <a:pt x="22242" y="678"/>
                </a:cubicBezTo>
                <a:lnTo>
                  <a:pt x="22242" y="10443"/>
                </a:lnTo>
                <a:cubicBezTo>
                  <a:pt x="22242" y="10823"/>
                  <a:pt x="21943" y="11121"/>
                  <a:pt x="21564" y="11121"/>
                </a:cubicBezTo>
                <a:lnTo>
                  <a:pt x="18444" y="11121"/>
                </a:lnTo>
                <a:cubicBezTo>
                  <a:pt x="18092" y="11121"/>
                  <a:pt x="17793" y="10850"/>
                  <a:pt x="17766" y="10497"/>
                </a:cubicBezTo>
                <a:cubicBezTo>
                  <a:pt x="17468" y="7107"/>
                  <a:pt x="14620" y="4449"/>
                  <a:pt x="11121" y="4449"/>
                </a:cubicBezTo>
                <a:cubicBezTo>
                  <a:pt x="7676" y="4449"/>
                  <a:pt x="4774" y="7107"/>
                  <a:pt x="4476" y="10497"/>
                </a:cubicBezTo>
                <a:cubicBezTo>
                  <a:pt x="4448" y="10850"/>
                  <a:pt x="4150" y="11121"/>
                  <a:pt x="3797" y="111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6">
    <p:spTree>
      <p:nvGrpSpPr>
        <p:cNvPr id="105" name="Shape 105"/>
        <p:cNvGrpSpPr/>
        <p:nvPr/>
      </p:nvGrpSpPr>
      <p:grpSpPr>
        <a:xfrm>
          <a:off x="0" y="0"/>
          <a:ext cx="0" cy="0"/>
          <a:chOff x="0" y="0"/>
          <a:chExt cx="0" cy="0"/>
        </a:xfrm>
      </p:grpSpPr>
      <p:sp>
        <p:nvSpPr>
          <p:cNvPr id="106" name="Google Shape;106;p20"/>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107" name="Google Shape;107;p20"/>
          <p:cNvSpPr/>
          <p:nvPr/>
        </p:nvSpPr>
        <p:spPr>
          <a:xfrm>
            <a:off x="141150" y="139350"/>
            <a:ext cx="8861700" cy="4864800"/>
          </a:xfrm>
          <a:prstGeom prst="frame">
            <a:avLst>
              <a:gd fmla="val 666" name="adj1"/>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0"/>
          <p:cNvSpPr/>
          <p:nvPr/>
        </p:nvSpPr>
        <p:spPr>
          <a:xfrm flipH="1" rot="-4358326">
            <a:off x="-931048" y="2280320"/>
            <a:ext cx="1774609" cy="1787315"/>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sp>
        <p:nvSpPr>
          <p:cNvPr id="13" name="Google Shape;13;p3"/>
          <p:cNvSpPr txBox="1"/>
          <p:nvPr>
            <p:ph type="title"/>
          </p:nvPr>
        </p:nvSpPr>
        <p:spPr>
          <a:xfrm>
            <a:off x="1147800" y="1382250"/>
            <a:ext cx="6848400" cy="2379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4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4" name="Google Shape;14;p3"/>
          <p:cNvSpPr/>
          <p:nvPr/>
        </p:nvSpPr>
        <p:spPr>
          <a:xfrm>
            <a:off x="141150" y="139350"/>
            <a:ext cx="8861700" cy="4864800"/>
          </a:xfrm>
          <a:prstGeom prst="frame">
            <a:avLst>
              <a:gd fmla="val 666"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7">
    <p:spTree>
      <p:nvGrpSpPr>
        <p:cNvPr id="109" name="Shape 109"/>
        <p:cNvGrpSpPr/>
        <p:nvPr/>
      </p:nvGrpSpPr>
      <p:grpSpPr>
        <a:xfrm>
          <a:off x="0" y="0"/>
          <a:ext cx="0" cy="0"/>
          <a:chOff x="0" y="0"/>
          <a:chExt cx="0" cy="0"/>
        </a:xfrm>
      </p:grpSpPr>
      <p:sp>
        <p:nvSpPr>
          <p:cNvPr id="110" name="Google Shape;110;p21"/>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111" name="Google Shape;111;p21"/>
          <p:cNvSpPr/>
          <p:nvPr/>
        </p:nvSpPr>
        <p:spPr>
          <a:xfrm>
            <a:off x="141150" y="139350"/>
            <a:ext cx="8861700" cy="4864800"/>
          </a:xfrm>
          <a:prstGeom prst="frame">
            <a:avLst>
              <a:gd fmla="val 666" name="adj1"/>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1"/>
          <p:cNvSpPr/>
          <p:nvPr/>
        </p:nvSpPr>
        <p:spPr>
          <a:xfrm flipH="1" rot="1767333">
            <a:off x="7972349" y="3285360"/>
            <a:ext cx="1968293" cy="2803513"/>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1"/>
          <p:cNvSpPr/>
          <p:nvPr/>
        </p:nvSpPr>
        <p:spPr>
          <a:xfrm flipH="1" rot="5400000">
            <a:off x="-1679934" y="2062894"/>
            <a:ext cx="2842123" cy="1486997"/>
          </a:xfrm>
          <a:custGeom>
            <a:rect b="b" l="l" r="r" t="t"/>
            <a:pathLst>
              <a:path extrusionOk="0" h="95504" w="191035">
                <a:moveTo>
                  <a:pt x="95504" y="0"/>
                </a:moveTo>
                <a:cubicBezTo>
                  <a:pt x="43480" y="0"/>
                  <a:pt x="1086" y="41744"/>
                  <a:pt x="28" y="93550"/>
                </a:cubicBezTo>
                <a:cubicBezTo>
                  <a:pt x="1" y="94635"/>
                  <a:pt x="896" y="95503"/>
                  <a:pt x="1981" y="95503"/>
                </a:cubicBezTo>
                <a:lnTo>
                  <a:pt x="39846" y="95503"/>
                </a:lnTo>
                <a:cubicBezTo>
                  <a:pt x="40903" y="95503"/>
                  <a:pt x="41744" y="94690"/>
                  <a:pt x="41771" y="93659"/>
                </a:cubicBezTo>
                <a:cubicBezTo>
                  <a:pt x="42775" y="64826"/>
                  <a:pt x="66508" y="41717"/>
                  <a:pt x="95558" y="41717"/>
                </a:cubicBezTo>
                <a:cubicBezTo>
                  <a:pt x="124608" y="41717"/>
                  <a:pt x="148341" y="64799"/>
                  <a:pt x="149318" y="93659"/>
                </a:cubicBezTo>
                <a:cubicBezTo>
                  <a:pt x="149372" y="94690"/>
                  <a:pt x="150213" y="95503"/>
                  <a:pt x="151270" y="95503"/>
                </a:cubicBezTo>
                <a:lnTo>
                  <a:pt x="189081" y="95503"/>
                </a:lnTo>
                <a:cubicBezTo>
                  <a:pt x="190166" y="95503"/>
                  <a:pt x="191034" y="94635"/>
                  <a:pt x="191034" y="93550"/>
                </a:cubicBezTo>
                <a:cubicBezTo>
                  <a:pt x="189976" y="41744"/>
                  <a:pt x="147554" y="0"/>
                  <a:pt x="955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10">
    <p:spTree>
      <p:nvGrpSpPr>
        <p:cNvPr id="114" name="Shape 114"/>
        <p:cNvGrpSpPr/>
        <p:nvPr/>
      </p:nvGrpSpPr>
      <p:grpSpPr>
        <a:xfrm>
          <a:off x="0" y="0"/>
          <a:ext cx="0" cy="0"/>
          <a:chOff x="0" y="0"/>
          <a:chExt cx="0" cy="0"/>
        </a:xfrm>
      </p:grpSpPr>
      <p:sp>
        <p:nvSpPr>
          <p:cNvPr id="115" name="Google Shape;115;p22"/>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116" name="Google Shape;116;p22"/>
          <p:cNvSpPr/>
          <p:nvPr/>
        </p:nvSpPr>
        <p:spPr>
          <a:xfrm>
            <a:off x="141150" y="139350"/>
            <a:ext cx="8861700" cy="4864800"/>
          </a:xfrm>
          <a:prstGeom prst="frame">
            <a:avLst>
              <a:gd fmla="val 666"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2">
    <p:spTree>
      <p:nvGrpSpPr>
        <p:cNvPr id="117" name="Shape 117"/>
        <p:cNvGrpSpPr/>
        <p:nvPr/>
      </p:nvGrpSpPr>
      <p:grpSpPr>
        <a:xfrm>
          <a:off x="0" y="0"/>
          <a:ext cx="0" cy="0"/>
          <a:chOff x="0" y="0"/>
          <a:chExt cx="0" cy="0"/>
        </a:xfrm>
      </p:grpSpPr>
      <p:sp>
        <p:nvSpPr>
          <p:cNvPr id="118" name="Google Shape;118;p23"/>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119" name="Google Shape;119;p23"/>
          <p:cNvSpPr/>
          <p:nvPr/>
        </p:nvSpPr>
        <p:spPr>
          <a:xfrm>
            <a:off x="141150" y="139350"/>
            <a:ext cx="8861700" cy="4864800"/>
          </a:xfrm>
          <a:prstGeom prst="frame">
            <a:avLst>
              <a:gd fmla="val 666"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3"/>
          <p:cNvSpPr txBox="1"/>
          <p:nvPr>
            <p:ph idx="1" type="body"/>
          </p:nvPr>
        </p:nvSpPr>
        <p:spPr>
          <a:xfrm>
            <a:off x="713225" y="1188025"/>
            <a:ext cx="7542600" cy="12522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rgbClr val="EEBD3E"/>
              </a:buClr>
              <a:buSzPts val="1500"/>
              <a:buFont typeface="Arimo"/>
              <a:buChar char="●"/>
              <a:defRPr/>
            </a:lvl1pPr>
            <a:lvl2pPr indent="-323850" lvl="1" marL="914400">
              <a:spcBef>
                <a:spcPts val="0"/>
              </a:spcBef>
              <a:spcAft>
                <a:spcPts val="0"/>
              </a:spcAft>
              <a:buClr>
                <a:srgbClr val="000000"/>
              </a:buClr>
              <a:buSzPts val="1500"/>
              <a:buFont typeface="Arimo"/>
              <a:buChar char="○"/>
              <a:defRPr/>
            </a:lvl2pPr>
            <a:lvl3pPr indent="-323850" lvl="2" marL="1371600">
              <a:spcBef>
                <a:spcPts val="0"/>
              </a:spcBef>
              <a:spcAft>
                <a:spcPts val="0"/>
              </a:spcAft>
              <a:buClr>
                <a:srgbClr val="000000"/>
              </a:buClr>
              <a:buSzPts val="1500"/>
              <a:buFont typeface="Arimo"/>
              <a:buChar char="■"/>
              <a:defRPr/>
            </a:lvl3pPr>
            <a:lvl4pPr indent="-323850" lvl="3" marL="1828800">
              <a:spcBef>
                <a:spcPts val="0"/>
              </a:spcBef>
              <a:spcAft>
                <a:spcPts val="0"/>
              </a:spcAft>
              <a:buClr>
                <a:srgbClr val="000000"/>
              </a:buClr>
              <a:buSzPts val="1500"/>
              <a:buFont typeface="Arimo"/>
              <a:buChar char="●"/>
              <a:defRPr/>
            </a:lvl4pPr>
            <a:lvl5pPr indent="-323850" lvl="4" marL="2286000">
              <a:spcBef>
                <a:spcPts val="0"/>
              </a:spcBef>
              <a:spcAft>
                <a:spcPts val="0"/>
              </a:spcAft>
              <a:buClr>
                <a:srgbClr val="000000"/>
              </a:buClr>
              <a:buSzPts val="1500"/>
              <a:buFont typeface="Arimo"/>
              <a:buChar char="○"/>
              <a:defRPr/>
            </a:lvl5pPr>
            <a:lvl6pPr indent="-323850" lvl="5" marL="2743200">
              <a:spcBef>
                <a:spcPts val="0"/>
              </a:spcBef>
              <a:spcAft>
                <a:spcPts val="0"/>
              </a:spcAft>
              <a:buClr>
                <a:srgbClr val="000000"/>
              </a:buClr>
              <a:buSzPts val="1500"/>
              <a:buFont typeface="Arimo"/>
              <a:buChar char="■"/>
              <a:defRPr/>
            </a:lvl6pPr>
            <a:lvl7pPr indent="-323850" lvl="6" marL="3200400">
              <a:spcBef>
                <a:spcPts val="0"/>
              </a:spcBef>
              <a:spcAft>
                <a:spcPts val="0"/>
              </a:spcAft>
              <a:buClr>
                <a:srgbClr val="000000"/>
              </a:buClr>
              <a:buSzPts val="1500"/>
              <a:buFont typeface="Arimo"/>
              <a:buChar char="●"/>
              <a:defRPr/>
            </a:lvl7pPr>
            <a:lvl8pPr indent="-323850" lvl="7" marL="3657600">
              <a:spcBef>
                <a:spcPts val="0"/>
              </a:spcBef>
              <a:spcAft>
                <a:spcPts val="0"/>
              </a:spcAft>
              <a:buClr>
                <a:srgbClr val="000000"/>
              </a:buClr>
              <a:buSzPts val="1500"/>
              <a:buFont typeface="Arimo"/>
              <a:buChar char="○"/>
              <a:defRPr/>
            </a:lvl8pPr>
            <a:lvl9pPr indent="-323850" lvl="8" marL="4114800">
              <a:spcBef>
                <a:spcPts val="0"/>
              </a:spcBef>
              <a:spcAft>
                <a:spcPts val="0"/>
              </a:spcAft>
              <a:buClr>
                <a:srgbClr val="000000"/>
              </a:buClr>
              <a:buSzPts val="1500"/>
              <a:buFont typeface="Arimo"/>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spTree>
      <p:nvGrpSpPr>
        <p:cNvPr id="121" name="Shape 121"/>
        <p:cNvGrpSpPr/>
        <p:nvPr/>
      </p:nvGrpSpPr>
      <p:grpSpPr>
        <a:xfrm>
          <a:off x="0" y="0"/>
          <a:ext cx="0" cy="0"/>
          <a:chOff x="0" y="0"/>
          <a:chExt cx="0" cy="0"/>
        </a:xfrm>
      </p:grpSpPr>
      <p:sp>
        <p:nvSpPr>
          <p:cNvPr id="122" name="Google Shape;122;p24"/>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
        <p:nvSpPr>
          <p:cNvPr id="123" name="Google Shape;123;p24"/>
          <p:cNvSpPr/>
          <p:nvPr/>
        </p:nvSpPr>
        <p:spPr>
          <a:xfrm>
            <a:off x="141150" y="139350"/>
            <a:ext cx="8861700" cy="4864800"/>
          </a:xfrm>
          <a:prstGeom prst="frame">
            <a:avLst>
              <a:gd fmla="val 666"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4"/>
          <p:cNvSpPr txBox="1"/>
          <p:nvPr>
            <p:ph idx="1" type="body"/>
          </p:nvPr>
        </p:nvSpPr>
        <p:spPr>
          <a:xfrm>
            <a:off x="713225" y="1188025"/>
            <a:ext cx="7542600" cy="1654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125" name="Shape 125"/>
        <p:cNvGrpSpPr/>
        <p:nvPr/>
      </p:nvGrpSpPr>
      <p:grpSpPr>
        <a:xfrm>
          <a:off x="0" y="0"/>
          <a:ext cx="0" cy="0"/>
          <a:chOff x="0" y="0"/>
          <a:chExt cx="0" cy="0"/>
        </a:xfrm>
      </p:grpSpPr>
      <p:sp>
        <p:nvSpPr>
          <p:cNvPr id="126" name="Google Shape;126;p25"/>
          <p:cNvSpPr txBox="1"/>
          <p:nvPr>
            <p:ph type="title"/>
          </p:nvPr>
        </p:nvSpPr>
        <p:spPr>
          <a:xfrm>
            <a:off x="1147800" y="610713"/>
            <a:ext cx="6848400" cy="1294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600"/>
              <a:buNone/>
              <a:defRPr sz="77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27" name="Google Shape;127;p25"/>
          <p:cNvSpPr/>
          <p:nvPr/>
        </p:nvSpPr>
        <p:spPr>
          <a:xfrm>
            <a:off x="141150" y="139350"/>
            <a:ext cx="8861700" cy="4864800"/>
          </a:xfrm>
          <a:prstGeom prst="frame">
            <a:avLst>
              <a:gd fmla="val 666"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5"/>
          <p:cNvSpPr txBox="1"/>
          <p:nvPr>
            <p:ph idx="1" type="subTitle"/>
          </p:nvPr>
        </p:nvSpPr>
        <p:spPr>
          <a:xfrm>
            <a:off x="3086875" y="1746163"/>
            <a:ext cx="2892600" cy="123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9" name="Google Shape;129;p25"/>
          <p:cNvSpPr txBox="1"/>
          <p:nvPr/>
        </p:nvSpPr>
        <p:spPr>
          <a:xfrm flipH="1">
            <a:off x="1790250" y="3609363"/>
            <a:ext cx="5563500" cy="589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300"/>
              </a:spcBef>
              <a:spcAft>
                <a:spcPts val="0"/>
              </a:spcAft>
              <a:buNone/>
            </a:pPr>
            <a:r>
              <a:rPr b="1" lang="en" sz="1200">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template has been created by </a:t>
            </a:r>
            <a:r>
              <a:rPr b="1" lang="en" sz="1200">
                <a:solidFill>
                  <a:schemeClr val="dk1"/>
                </a:solidFill>
                <a:latin typeface="DM Sans"/>
                <a:ea typeface="DM Sans"/>
                <a:cs typeface="DM Sans"/>
                <a:sym typeface="DM Sans"/>
              </a:rPr>
              <a:t>Slidesgo</a:t>
            </a:r>
            <a:r>
              <a:rPr lang="en" sz="1200">
                <a:solidFill>
                  <a:schemeClr val="dk1"/>
                </a:solidFill>
                <a:latin typeface="DM Sans"/>
                <a:ea typeface="DM Sans"/>
                <a:cs typeface="DM Sans"/>
                <a:sym typeface="DM Sans"/>
              </a:rPr>
              <a:t>, and includes icons by </a:t>
            </a:r>
            <a:r>
              <a:rPr b="1" lang="en" sz="1200">
                <a:solidFill>
                  <a:schemeClr val="dk1"/>
                </a:solidFill>
                <a:latin typeface="DM Sans"/>
                <a:ea typeface="DM Sans"/>
                <a:cs typeface="DM Sans"/>
                <a:sym typeface="DM Sans"/>
              </a:rPr>
              <a:t>Flaticon</a:t>
            </a:r>
            <a:r>
              <a:rPr lang="en" sz="1200">
                <a:solidFill>
                  <a:schemeClr val="dk1"/>
                </a:solidFill>
                <a:latin typeface="DM Sans"/>
                <a:ea typeface="DM Sans"/>
                <a:cs typeface="DM Sans"/>
                <a:sym typeface="DM Sans"/>
              </a:rPr>
              <a:t> and infographics &amp; images by</a:t>
            </a:r>
            <a:r>
              <a:rPr lang="en" sz="1200">
                <a:solidFill>
                  <a:schemeClr val="dk1"/>
                </a:solidFill>
                <a:latin typeface="DM Sans"/>
                <a:ea typeface="DM Sans"/>
                <a:cs typeface="DM Sans"/>
                <a:sym typeface="DM Sans"/>
              </a:rPr>
              <a:t> </a:t>
            </a:r>
            <a:r>
              <a:rPr b="1" lang="en" sz="1200">
                <a:solidFill>
                  <a:schemeClr val="dk1"/>
                </a:solidFill>
                <a:latin typeface="DM Sans"/>
                <a:ea typeface="DM Sans"/>
                <a:cs typeface="DM Sans"/>
                <a:sym typeface="DM Sans"/>
              </a:rPr>
              <a:t>Freepik</a:t>
            </a:r>
            <a:endParaRPr b="1" sz="1200">
              <a:solidFill>
                <a:schemeClr val="dk1"/>
              </a:solidFill>
              <a:latin typeface="DM Sans"/>
              <a:ea typeface="DM Sans"/>
              <a:cs typeface="DM Sans"/>
              <a:sym typeface="DM San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1">
    <p:spTree>
      <p:nvGrpSpPr>
        <p:cNvPr id="130" name="Shape 130"/>
        <p:cNvGrpSpPr/>
        <p:nvPr/>
      </p:nvGrpSpPr>
      <p:grpSpPr>
        <a:xfrm>
          <a:off x="0" y="0"/>
          <a:ext cx="0" cy="0"/>
          <a:chOff x="0" y="0"/>
          <a:chExt cx="0" cy="0"/>
        </a:xfrm>
      </p:grpSpPr>
      <p:sp>
        <p:nvSpPr>
          <p:cNvPr id="131" name="Google Shape;131;p26"/>
          <p:cNvSpPr/>
          <p:nvPr/>
        </p:nvSpPr>
        <p:spPr>
          <a:xfrm>
            <a:off x="141150" y="139350"/>
            <a:ext cx="8861700" cy="4864800"/>
          </a:xfrm>
          <a:prstGeom prst="frame">
            <a:avLst>
              <a:gd fmla="val 666" name="adj1"/>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 name="Google Shape;132;p26"/>
          <p:cNvGrpSpPr/>
          <p:nvPr/>
        </p:nvGrpSpPr>
        <p:grpSpPr>
          <a:xfrm>
            <a:off x="6713937" y="3916560"/>
            <a:ext cx="1911440" cy="1313798"/>
            <a:chOff x="714862" y="4238660"/>
            <a:chExt cx="1911440" cy="1313798"/>
          </a:xfrm>
        </p:grpSpPr>
        <p:sp>
          <p:nvSpPr>
            <p:cNvPr id="133" name="Google Shape;133;p26"/>
            <p:cNvSpPr/>
            <p:nvPr/>
          </p:nvSpPr>
          <p:spPr>
            <a:xfrm rot="10800000">
              <a:off x="1042090" y="4238660"/>
              <a:ext cx="1584211" cy="1313798"/>
            </a:xfrm>
            <a:custGeom>
              <a:rect b="b" l="l" r="r" t="t"/>
              <a:pathLst>
                <a:path extrusionOk="0" h="79854" w="96290">
                  <a:moveTo>
                    <a:pt x="0" y="1"/>
                  </a:moveTo>
                  <a:lnTo>
                    <a:pt x="0" y="31709"/>
                  </a:lnTo>
                  <a:cubicBezTo>
                    <a:pt x="0" y="58290"/>
                    <a:pt x="21564" y="79853"/>
                    <a:pt x="48145" y="79853"/>
                  </a:cubicBezTo>
                  <a:cubicBezTo>
                    <a:pt x="74726" y="79853"/>
                    <a:pt x="96290" y="58290"/>
                    <a:pt x="96290" y="31709"/>
                  </a:cubicBezTo>
                  <a:lnTo>
                    <a:pt x="962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6"/>
            <p:cNvSpPr/>
            <p:nvPr/>
          </p:nvSpPr>
          <p:spPr>
            <a:xfrm flipH="1">
              <a:off x="714862" y="4384999"/>
              <a:ext cx="648094" cy="678260"/>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26"/>
          <p:cNvGrpSpPr/>
          <p:nvPr/>
        </p:nvGrpSpPr>
        <p:grpSpPr>
          <a:xfrm>
            <a:off x="838504" y="-1297026"/>
            <a:ext cx="2895792" cy="3345264"/>
            <a:chOff x="838504" y="-1297026"/>
            <a:chExt cx="2895792" cy="3345264"/>
          </a:xfrm>
        </p:grpSpPr>
        <p:sp>
          <p:nvSpPr>
            <p:cNvPr id="136" name="Google Shape;136;p26"/>
            <p:cNvSpPr/>
            <p:nvPr/>
          </p:nvSpPr>
          <p:spPr>
            <a:xfrm rot="1358522">
              <a:off x="1302221" y="-1026152"/>
              <a:ext cx="1968358" cy="2803516"/>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6"/>
            <p:cNvSpPr/>
            <p:nvPr/>
          </p:nvSpPr>
          <p:spPr>
            <a:xfrm flipH="1">
              <a:off x="1962400" y="739775"/>
              <a:ext cx="648000" cy="648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 name="Google Shape;138;p26"/>
          <p:cNvSpPr/>
          <p:nvPr/>
        </p:nvSpPr>
        <p:spPr>
          <a:xfrm>
            <a:off x="2425207" y="455748"/>
            <a:ext cx="2088038"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6"/>
          <p:cNvSpPr/>
          <p:nvPr/>
        </p:nvSpPr>
        <p:spPr>
          <a:xfrm flipH="1" rot="-2283668">
            <a:off x="-578726" y="1490932"/>
            <a:ext cx="1774599" cy="1787345"/>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1_1">
    <p:spTree>
      <p:nvGrpSpPr>
        <p:cNvPr id="140" name="Shape 140"/>
        <p:cNvGrpSpPr/>
        <p:nvPr/>
      </p:nvGrpSpPr>
      <p:grpSpPr>
        <a:xfrm>
          <a:off x="0" y="0"/>
          <a:ext cx="0" cy="0"/>
          <a:chOff x="0" y="0"/>
          <a:chExt cx="0" cy="0"/>
        </a:xfrm>
      </p:grpSpPr>
      <p:sp>
        <p:nvSpPr>
          <p:cNvPr id="141" name="Google Shape;141;p27"/>
          <p:cNvSpPr/>
          <p:nvPr/>
        </p:nvSpPr>
        <p:spPr>
          <a:xfrm>
            <a:off x="141150" y="139350"/>
            <a:ext cx="8861700" cy="4864800"/>
          </a:xfrm>
          <a:prstGeom prst="frame">
            <a:avLst>
              <a:gd fmla="val 666" name="adj1"/>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27"/>
          <p:cNvGrpSpPr/>
          <p:nvPr/>
        </p:nvGrpSpPr>
        <p:grpSpPr>
          <a:xfrm>
            <a:off x="5898025" y="12"/>
            <a:ext cx="2193065" cy="1246863"/>
            <a:chOff x="5898025" y="12"/>
            <a:chExt cx="2193065" cy="1246863"/>
          </a:xfrm>
        </p:grpSpPr>
        <p:sp>
          <p:nvSpPr>
            <p:cNvPr id="143" name="Google Shape;143;p27"/>
            <p:cNvSpPr/>
            <p:nvPr/>
          </p:nvSpPr>
          <p:spPr>
            <a:xfrm rot="10800000">
              <a:off x="6232548" y="12"/>
              <a:ext cx="1858542" cy="929271"/>
            </a:xfrm>
            <a:custGeom>
              <a:rect b="b" l="l" r="r" t="t"/>
              <a:pathLst>
                <a:path extrusionOk="0" h="11121" w="22242">
                  <a:moveTo>
                    <a:pt x="3797" y="11121"/>
                  </a:moveTo>
                  <a:lnTo>
                    <a:pt x="678" y="11121"/>
                  </a:lnTo>
                  <a:cubicBezTo>
                    <a:pt x="298" y="11121"/>
                    <a:pt x="0" y="10823"/>
                    <a:pt x="0" y="10443"/>
                  </a:cubicBezTo>
                  <a:lnTo>
                    <a:pt x="0" y="678"/>
                  </a:lnTo>
                  <a:cubicBezTo>
                    <a:pt x="0" y="299"/>
                    <a:pt x="298" y="0"/>
                    <a:pt x="678" y="0"/>
                  </a:cubicBezTo>
                  <a:lnTo>
                    <a:pt x="21564" y="0"/>
                  </a:lnTo>
                  <a:cubicBezTo>
                    <a:pt x="21943" y="0"/>
                    <a:pt x="22242" y="299"/>
                    <a:pt x="22242" y="678"/>
                  </a:cubicBezTo>
                  <a:lnTo>
                    <a:pt x="22242" y="10443"/>
                  </a:lnTo>
                  <a:cubicBezTo>
                    <a:pt x="22242" y="10823"/>
                    <a:pt x="21943" y="11121"/>
                    <a:pt x="21564" y="11121"/>
                  </a:cubicBezTo>
                  <a:lnTo>
                    <a:pt x="18444" y="11121"/>
                  </a:lnTo>
                  <a:cubicBezTo>
                    <a:pt x="18092" y="11121"/>
                    <a:pt x="17793" y="10850"/>
                    <a:pt x="17766" y="10497"/>
                  </a:cubicBezTo>
                  <a:cubicBezTo>
                    <a:pt x="17468" y="7107"/>
                    <a:pt x="14620" y="4449"/>
                    <a:pt x="11121" y="4449"/>
                  </a:cubicBezTo>
                  <a:cubicBezTo>
                    <a:pt x="7676" y="4449"/>
                    <a:pt x="4774" y="7107"/>
                    <a:pt x="4476" y="10497"/>
                  </a:cubicBezTo>
                  <a:cubicBezTo>
                    <a:pt x="4448" y="10850"/>
                    <a:pt x="4150" y="11121"/>
                    <a:pt x="3797" y="111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7"/>
            <p:cNvSpPr/>
            <p:nvPr/>
          </p:nvSpPr>
          <p:spPr>
            <a:xfrm flipH="1">
              <a:off x="5898025" y="598875"/>
              <a:ext cx="648000" cy="648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 name="Google Shape;145;p27"/>
          <p:cNvGrpSpPr/>
          <p:nvPr/>
        </p:nvGrpSpPr>
        <p:grpSpPr>
          <a:xfrm>
            <a:off x="2097729" y="3673689"/>
            <a:ext cx="3170441" cy="1907967"/>
            <a:chOff x="2097729" y="3673689"/>
            <a:chExt cx="3170441" cy="1907967"/>
          </a:xfrm>
        </p:grpSpPr>
        <p:sp>
          <p:nvSpPr>
            <p:cNvPr id="146" name="Google Shape;146;p27"/>
            <p:cNvSpPr/>
            <p:nvPr/>
          </p:nvSpPr>
          <p:spPr>
            <a:xfrm>
              <a:off x="2097729" y="3673689"/>
              <a:ext cx="1911264" cy="1907967"/>
            </a:xfrm>
            <a:custGeom>
              <a:rect b="b" l="l" r="r" t="t"/>
              <a:pathLst>
                <a:path extrusionOk="0" h="51511" w="51600">
                  <a:moveTo>
                    <a:pt x="890" y="27223"/>
                  </a:moveTo>
                  <a:lnTo>
                    <a:pt x="24377" y="50710"/>
                  </a:lnTo>
                  <a:cubicBezTo>
                    <a:pt x="25177" y="51510"/>
                    <a:pt x="26512" y="51510"/>
                    <a:pt x="27401" y="50710"/>
                  </a:cubicBezTo>
                  <a:lnTo>
                    <a:pt x="50799" y="27223"/>
                  </a:lnTo>
                  <a:cubicBezTo>
                    <a:pt x="51599" y="26512"/>
                    <a:pt x="51599" y="25088"/>
                    <a:pt x="50799" y="24288"/>
                  </a:cubicBezTo>
                  <a:lnTo>
                    <a:pt x="27401" y="801"/>
                  </a:lnTo>
                  <a:cubicBezTo>
                    <a:pt x="26601" y="1"/>
                    <a:pt x="25266" y="1"/>
                    <a:pt x="24377" y="801"/>
                  </a:cubicBezTo>
                  <a:lnTo>
                    <a:pt x="890" y="24288"/>
                  </a:lnTo>
                  <a:cubicBezTo>
                    <a:pt x="1" y="25088"/>
                    <a:pt x="1" y="26512"/>
                    <a:pt x="890" y="2722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7"/>
            <p:cNvSpPr/>
            <p:nvPr/>
          </p:nvSpPr>
          <p:spPr>
            <a:xfrm>
              <a:off x="3180132" y="4512173"/>
              <a:ext cx="2088038"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151" name="Shape 151"/>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152" name="Shape 152"/>
        <p:cNvGrpSpPr/>
        <p:nvPr/>
      </p:nvGrpSpPr>
      <p:grpSpPr>
        <a:xfrm>
          <a:off x="0" y="0"/>
          <a:ext cx="0" cy="0"/>
          <a:chOff x="0" y="0"/>
          <a:chExt cx="0" cy="0"/>
        </a:xfrm>
      </p:grpSpPr>
      <p:sp>
        <p:nvSpPr>
          <p:cNvPr id="153" name="Google Shape;153;p3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4"/>
          <p:cNvSpPr txBox="1"/>
          <p:nvPr>
            <p:ph type="title"/>
          </p:nvPr>
        </p:nvSpPr>
        <p:spPr>
          <a:xfrm>
            <a:off x="714850" y="445025"/>
            <a:ext cx="7714200" cy="572700"/>
          </a:xfrm>
          <a:prstGeom prst="rect">
            <a:avLst/>
          </a:prstGeom>
        </p:spPr>
        <p:txBody>
          <a:bodyPr anchorCtr="0" anchor="t" bIns="91425" lIns="91425" spcFirstLastPara="1" rIns="91425" wrap="square" tIns="91425">
            <a:noAutofit/>
          </a:bodyPr>
          <a:lstStyle>
            <a:lvl1pPr lvl="0">
              <a:spcBef>
                <a:spcPts val="0"/>
              </a:spcBef>
              <a:spcAft>
                <a:spcPts val="0"/>
              </a:spcAft>
              <a:buSzPts val="2700"/>
              <a:buNone/>
              <a:defRPr/>
            </a:lvl1pPr>
            <a:lvl2pPr lvl="1">
              <a:spcBef>
                <a:spcPts val="0"/>
              </a:spcBef>
              <a:spcAft>
                <a:spcPts val="0"/>
              </a:spcAft>
              <a:buSzPts val="2700"/>
              <a:buNone/>
              <a:defRPr/>
            </a:lvl2pPr>
            <a:lvl3pPr lvl="2">
              <a:spcBef>
                <a:spcPts val="0"/>
              </a:spcBef>
              <a:spcAft>
                <a:spcPts val="0"/>
              </a:spcAft>
              <a:buSzPts val="2700"/>
              <a:buNone/>
              <a:defRPr/>
            </a:lvl3pPr>
            <a:lvl4pPr lvl="3">
              <a:spcBef>
                <a:spcPts val="0"/>
              </a:spcBef>
              <a:spcAft>
                <a:spcPts val="0"/>
              </a:spcAft>
              <a:buSzPts val="2700"/>
              <a:buNone/>
              <a:defRPr/>
            </a:lvl4pPr>
            <a:lvl5pPr lvl="4">
              <a:spcBef>
                <a:spcPts val="0"/>
              </a:spcBef>
              <a:spcAft>
                <a:spcPts val="0"/>
              </a:spcAft>
              <a:buSzPts val="2700"/>
              <a:buNone/>
              <a:defRPr/>
            </a:lvl5pPr>
            <a:lvl6pPr lvl="5">
              <a:spcBef>
                <a:spcPts val="0"/>
              </a:spcBef>
              <a:spcAft>
                <a:spcPts val="0"/>
              </a:spcAft>
              <a:buSzPts val="2700"/>
              <a:buNone/>
              <a:defRPr/>
            </a:lvl6pPr>
            <a:lvl7pPr lvl="6">
              <a:spcBef>
                <a:spcPts val="0"/>
              </a:spcBef>
              <a:spcAft>
                <a:spcPts val="0"/>
              </a:spcAft>
              <a:buSzPts val="2700"/>
              <a:buNone/>
              <a:defRPr/>
            </a:lvl7pPr>
            <a:lvl8pPr lvl="7">
              <a:spcBef>
                <a:spcPts val="0"/>
              </a:spcBef>
              <a:spcAft>
                <a:spcPts val="0"/>
              </a:spcAft>
              <a:buSzPts val="2700"/>
              <a:buNone/>
              <a:defRPr/>
            </a:lvl8pPr>
            <a:lvl9pPr lvl="8">
              <a:spcBef>
                <a:spcPts val="0"/>
              </a:spcBef>
              <a:spcAft>
                <a:spcPts val="0"/>
              </a:spcAft>
              <a:buSzPts val="2700"/>
              <a:buNone/>
              <a:defRPr/>
            </a:lvl9pPr>
          </a:lstStyle>
          <a:p/>
        </p:txBody>
      </p:sp>
      <p:sp>
        <p:nvSpPr>
          <p:cNvPr id="17" name="Google Shape;17;p4"/>
          <p:cNvSpPr txBox="1"/>
          <p:nvPr>
            <p:ph idx="1" type="body"/>
          </p:nvPr>
        </p:nvSpPr>
        <p:spPr>
          <a:xfrm>
            <a:off x="714850" y="1152475"/>
            <a:ext cx="77142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grpSp>
        <p:nvGrpSpPr>
          <p:cNvPr id="18" name="Google Shape;18;p4"/>
          <p:cNvGrpSpPr/>
          <p:nvPr/>
        </p:nvGrpSpPr>
        <p:grpSpPr>
          <a:xfrm rot="5400000">
            <a:off x="7083364" y="2530298"/>
            <a:ext cx="3295626" cy="1360336"/>
            <a:chOff x="3628437" y="0"/>
            <a:chExt cx="3295626" cy="1360336"/>
          </a:xfrm>
        </p:grpSpPr>
        <p:sp>
          <p:nvSpPr>
            <p:cNvPr id="19" name="Google Shape;19;p4"/>
            <p:cNvSpPr/>
            <p:nvPr/>
          </p:nvSpPr>
          <p:spPr>
            <a:xfrm>
              <a:off x="3931362" y="0"/>
              <a:ext cx="1584211" cy="1313798"/>
            </a:xfrm>
            <a:custGeom>
              <a:rect b="b" l="l" r="r" t="t"/>
              <a:pathLst>
                <a:path extrusionOk="0" h="79854" w="96290">
                  <a:moveTo>
                    <a:pt x="0" y="1"/>
                  </a:moveTo>
                  <a:lnTo>
                    <a:pt x="0" y="31709"/>
                  </a:lnTo>
                  <a:cubicBezTo>
                    <a:pt x="0" y="58290"/>
                    <a:pt x="21564" y="79853"/>
                    <a:pt x="48145" y="79853"/>
                  </a:cubicBezTo>
                  <a:cubicBezTo>
                    <a:pt x="74726" y="79853"/>
                    <a:pt x="96290" y="58290"/>
                    <a:pt x="96290" y="31709"/>
                  </a:cubicBezTo>
                  <a:lnTo>
                    <a:pt x="96290"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3628437" y="420050"/>
              <a:ext cx="898466" cy="940286"/>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5272137" y="516370"/>
              <a:ext cx="1651925"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4"/>
          <p:cNvGrpSpPr/>
          <p:nvPr/>
        </p:nvGrpSpPr>
        <p:grpSpPr>
          <a:xfrm>
            <a:off x="-826596" y="2873924"/>
            <a:ext cx="2895792" cy="3345264"/>
            <a:chOff x="-1021096" y="2074299"/>
            <a:chExt cx="2895792" cy="3345264"/>
          </a:xfrm>
        </p:grpSpPr>
        <p:sp>
          <p:nvSpPr>
            <p:cNvPr id="23" name="Google Shape;23;p4"/>
            <p:cNvSpPr/>
            <p:nvPr/>
          </p:nvSpPr>
          <p:spPr>
            <a:xfrm flipH="1" rot="-1358522">
              <a:off x="-557379" y="2345173"/>
              <a:ext cx="1968358" cy="2803516"/>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flipH="1">
              <a:off x="372412" y="3034274"/>
              <a:ext cx="648094" cy="678260"/>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714850" y="445025"/>
            <a:ext cx="7714200" cy="572700"/>
          </a:xfrm>
          <a:prstGeom prst="rect">
            <a:avLst/>
          </a:prstGeom>
        </p:spPr>
        <p:txBody>
          <a:bodyPr anchorCtr="0" anchor="t" bIns="91425" lIns="91425" spcFirstLastPara="1" rIns="91425" wrap="square" tIns="91425">
            <a:noAutofit/>
          </a:bodyPr>
          <a:lstStyle>
            <a:lvl1pPr lvl="0">
              <a:spcBef>
                <a:spcPts val="0"/>
              </a:spcBef>
              <a:spcAft>
                <a:spcPts val="0"/>
              </a:spcAft>
              <a:buSzPts val="2700"/>
              <a:buNone/>
              <a:defRPr/>
            </a:lvl1pPr>
            <a:lvl2pPr lvl="1">
              <a:spcBef>
                <a:spcPts val="0"/>
              </a:spcBef>
              <a:spcAft>
                <a:spcPts val="0"/>
              </a:spcAft>
              <a:buSzPts val="2700"/>
              <a:buNone/>
              <a:defRPr/>
            </a:lvl2pPr>
            <a:lvl3pPr lvl="2">
              <a:spcBef>
                <a:spcPts val="0"/>
              </a:spcBef>
              <a:spcAft>
                <a:spcPts val="0"/>
              </a:spcAft>
              <a:buSzPts val="2700"/>
              <a:buNone/>
              <a:defRPr/>
            </a:lvl3pPr>
            <a:lvl4pPr lvl="3">
              <a:spcBef>
                <a:spcPts val="0"/>
              </a:spcBef>
              <a:spcAft>
                <a:spcPts val="0"/>
              </a:spcAft>
              <a:buSzPts val="2700"/>
              <a:buNone/>
              <a:defRPr/>
            </a:lvl4pPr>
            <a:lvl5pPr lvl="4">
              <a:spcBef>
                <a:spcPts val="0"/>
              </a:spcBef>
              <a:spcAft>
                <a:spcPts val="0"/>
              </a:spcAft>
              <a:buSzPts val="2700"/>
              <a:buNone/>
              <a:defRPr/>
            </a:lvl5pPr>
            <a:lvl6pPr lvl="5">
              <a:spcBef>
                <a:spcPts val="0"/>
              </a:spcBef>
              <a:spcAft>
                <a:spcPts val="0"/>
              </a:spcAft>
              <a:buSzPts val="2700"/>
              <a:buNone/>
              <a:defRPr/>
            </a:lvl6pPr>
            <a:lvl7pPr lvl="6">
              <a:spcBef>
                <a:spcPts val="0"/>
              </a:spcBef>
              <a:spcAft>
                <a:spcPts val="0"/>
              </a:spcAft>
              <a:buSzPts val="2700"/>
              <a:buNone/>
              <a:defRPr/>
            </a:lvl7pPr>
            <a:lvl8pPr lvl="7">
              <a:spcBef>
                <a:spcPts val="0"/>
              </a:spcBef>
              <a:spcAft>
                <a:spcPts val="0"/>
              </a:spcAft>
              <a:buSzPts val="2700"/>
              <a:buNone/>
              <a:defRPr/>
            </a:lvl8pPr>
            <a:lvl9pPr lvl="8">
              <a:spcBef>
                <a:spcPts val="0"/>
              </a:spcBef>
              <a:spcAft>
                <a:spcPts val="0"/>
              </a:spcAft>
              <a:buSzPts val="2700"/>
              <a:buNone/>
              <a:defRPr/>
            </a:lvl9pPr>
          </a:lstStyle>
          <a:p/>
        </p:txBody>
      </p:sp>
      <p:sp>
        <p:nvSpPr>
          <p:cNvPr id="27" name="Google Shape;27;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p:nvPr/>
        </p:nvSpPr>
        <p:spPr>
          <a:xfrm flipH="1" rot="-5645395">
            <a:off x="8114913" y="3184813"/>
            <a:ext cx="1774547" cy="1787280"/>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5"/>
          <p:cNvSpPr/>
          <p:nvPr/>
        </p:nvSpPr>
        <p:spPr>
          <a:xfrm>
            <a:off x="5706299" y="4698075"/>
            <a:ext cx="3099379" cy="125829"/>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5"/>
          <p:cNvSpPr/>
          <p:nvPr/>
        </p:nvSpPr>
        <p:spPr>
          <a:xfrm rot="5400000">
            <a:off x="-784102" y="2351592"/>
            <a:ext cx="1858542" cy="929271"/>
          </a:xfrm>
          <a:custGeom>
            <a:rect b="b" l="l" r="r" t="t"/>
            <a:pathLst>
              <a:path extrusionOk="0" h="11121" w="22242">
                <a:moveTo>
                  <a:pt x="3797" y="11121"/>
                </a:moveTo>
                <a:lnTo>
                  <a:pt x="678" y="11121"/>
                </a:lnTo>
                <a:cubicBezTo>
                  <a:pt x="298" y="11121"/>
                  <a:pt x="0" y="10823"/>
                  <a:pt x="0" y="10443"/>
                </a:cubicBezTo>
                <a:lnTo>
                  <a:pt x="0" y="678"/>
                </a:lnTo>
                <a:cubicBezTo>
                  <a:pt x="0" y="299"/>
                  <a:pt x="298" y="0"/>
                  <a:pt x="678" y="0"/>
                </a:cubicBezTo>
                <a:lnTo>
                  <a:pt x="21564" y="0"/>
                </a:lnTo>
                <a:cubicBezTo>
                  <a:pt x="21943" y="0"/>
                  <a:pt x="22242" y="299"/>
                  <a:pt x="22242" y="678"/>
                </a:cubicBezTo>
                <a:lnTo>
                  <a:pt x="22242" y="10443"/>
                </a:lnTo>
                <a:cubicBezTo>
                  <a:pt x="22242" y="10823"/>
                  <a:pt x="21943" y="11121"/>
                  <a:pt x="21564" y="11121"/>
                </a:cubicBezTo>
                <a:lnTo>
                  <a:pt x="18444" y="11121"/>
                </a:lnTo>
                <a:cubicBezTo>
                  <a:pt x="18092" y="11121"/>
                  <a:pt x="17793" y="10850"/>
                  <a:pt x="17766" y="10497"/>
                </a:cubicBezTo>
                <a:cubicBezTo>
                  <a:pt x="17468" y="7107"/>
                  <a:pt x="14620" y="4449"/>
                  <a:pt x="11121" y="4449"/>
                </a:cubicBezTo>
                <a:cubicBezTo>
                  <a:pt x="7676" y="4449"/>
                  <a:pt x="4774" y="7107"/>
                  <a:pt x="4476" y="10497"/>
                </a:cubicBezTo>
                <a:cubicBezTo>
                  <a:pt x="4448" y="10850"/>
                  <a:pt x="4150" y="11121"/>
                  <a:pt x="3797" y="1112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a:spcBef>
                <a:spcPts val="0"/>
              </a:spcBef>
              <a:spcAft>
                <a:spcPts val="0"/>
              </a:spcAft>
              <a:buSzPts val="2700"/>
              <a:buAutoNum type="arabicPeriod"/>
              <a:defRPr sz="2700"/>
            </a:lvl1pPr>
            <a:lvl2pPr lvl="1">
              <a:spcBef>
                <a:spcPts val="0"/>
              </a:spcBef>
              <a:spcAft>
                <a:spcPts val="0"/>
              </a:spcAft>
              <a:buSzPts val="2700"/>
              <a:buAutoNum type="alphaLcPeriod"/>
              <a:defRPr/>
            </a:lvl2pPr>
            <a:lvl3pPr lvl="2">
              <a:spcBef>
                <a:spcPts val="0"/>
              </a:spcBef>
              <a:spcAft>
                <a:spcPts val="0"/>
              </a:spcAft>
              <a:buSzPts val="2700"/>
              <a:buAutoNum type="romanLcPeriod"/>
              <a:defRPr/>
            </a:lvl3pPr>
            <a:lvl4pPr lvl="3">
              <a:spcBef>
                <a:spcPts val="0"/>
              </a:spcBef>
              <a:spcAft>
                <a:spcPts val="0"/>
              </a:spcAft>
              <a:buSzPts val="2700"/>
              <a:buAutoNum type="arabicPeriod"/>
              <a:defRPr/>
            </a:lvl4pPr>
            <a:lvl5pPr lvl="4">
              <a:spcBef>
                <a:spcPts val="0"/>
              </a:spcBef>
              <a:spcAft>
                <a:spcPts val="0"/>
              </a:spcAft>
              <a:buSzPts val="2700"/>
              <a:buAutoNum type="alphaLcPeriod"/>
              <a:defRPr/>
            </a:lvl5pPr>
            <a:lvl6pPr lvl="5">
              <a:spcBef>
                <a:spcPts val="0"/>
              </a:spcBef>
              <a:spcAft>
                <a:spcPts val="0"/>
              </a:spcAft>
              <a:buSzPts val="2700"/>
              <a:buAutoNum type="romanLcPeriod"/>
              <a:defRPr/>
            </a:lvl6pPr>
            <a:lvl7pPr lvl="6">
              <a:spcBef>
                <a:spcPts val="0"/>
              </a:spcBef>
              <a:spcAft>
                <a:spcPts val="0"/>
              </a:spcAft>
              <a:buSzPts val="2700"/>
              <a:buAutoNum type="arabicPeriod"/>
              <a:defRPr/>
            </a:lvl7pPr>
            <a:lvl8pPr lvl="7">
              <a:spcBef>
                <a:spcPts val="0"/>
              </a:spcBef>
              <a:spcAft>
                <a:spcPts val="0"/>
              </a:spcAft>
              <a:buSzPts val="2700"/>
              <a:buAutoNum type="alphaLcPeriod"/>
              <a:defRPr/>
            </a:lvl8pPr>
            <a:lvl9pPr lvl="8">
              <a:spcBef>
                <a:spcPts val="0"/>
              </a:spcBef>
              <a:spcAft>
                <a:spcPts val="0"/>
              </a:spcAft>
              <a:buSzPts val="2700"/>
              <a:buAutoNum type="romanLcPeriod"/>
              <a:defRPr/>
            </a:lvl9pPr>
          </a:lstStyle>
          <a:p/>
        </p:txBody>
      </p:sp>
      <p:sp>
        <p:nvSpPr>
          <p:cNvPr id="34" name="Google Shape;34;p6"/>
          <p:cNvSpPr/>
          <p:nvPr/>
        </p:nvSpPr>
        <p:spPr>
          <a:xfrm>
            <a:off x="141150" y="139350"/>
            <a:ext cx="8861700" cy="4864800"/>
          </a:xfrm>
          <a:prstGeom prst="frame">
            <a:avLst>
              <a:gd fmla="val 666" name="adj1"/>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6"/>
          <p:cNvSpPr/>
          <p:nvPr/>
        </p:nvSpPr>
        <p:spPr>
          <a:xfrm flipH="1" rot="-1358522">
            <a:off x="-1465804" y="1007073"/>
            <a:ext cx="1968358" cy="2803516"/>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6"/>
          <p:cNvSpPr/>
          <p:nvPr/>
        </p:nvSpPr>
        <p:spPr>
          <a:xfrm>
            <a:off x="0" y="1615475"/>
            <a:ext cx="648000" cy="648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7" name="Shape 37"/>
        <p:cNvGrpSpPr/>
        <p:nvPr/>
      </p:nvGrpSpPr>
      <p:grpSpPr>
        <a:xfrm>
          <a:off x="0" y="0"/>
          <a:ext cx="0" cy="0"/>
          <a:chOff x="0" y="0"/>
          <a:chExt cx="0" cy="0"/>
        </a:xfrm>
      </p:grpSpPr>
      <p:sp>
        <p:nvSpPr>
          <p:cNvPr id="38" name="Google Shape;38;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9" name="Google Shape;39;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0" name="Google Shape;40;p7"/>
          <p:cNvSpPr/>
          <p:nvPr/>
        </p:nvSpPr>
        <p:spPr>
          <a:xfrm flipH="1" rot="-843949">
            <a:off x="8141347" y="3266681"/>
            <a:ext cx="1968172" cy="2803387"/>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p:nvPr/>
        </p:nvSpPr>
        <p:spPr>
          <a:xfrm flipH="1" rot="5400000">
            <a:off x="-1373509" y="2819294"/>
            <a:ext cx="2842123" cy="1486997"/>
          </a:xfrm>
          <a:custGeom>
            <a:rect b="b" l="l" r="r" t="t"/>
            <a:pathLst>
              <a:path extrusionOk="0" h="95504" w="191035">
                <a:moveTo>
                  <a:pt x="95504" y="0"/>
                </a:moveTo>
                <a:cubicBezTo>
                  <a:pt x="43480" y="0"/>
                  <a:pt x="1086" y="41744"/>
                  <a:pt x="28" y="93550"/>
                </a:cubicBezTo>
                <a:cubicBezTo>
                  <a:pt x="1" y="94635"/>
                  <a:pt x="896" y="95503"/>
                  <a:pt x="1981" y="95503"/>
                </a:cubicBezTo>
                <a:lnTo>
                  <a:pt x="39846" y="95503"/>
                </a:lnTo>
                <a:cubicBezTo>
                  <a:pt x="40903" y="95503"/>
                  <a:pt x="41744" y="94690"/>
                  <a:pt x="41771" y="93659"/>
                </a:cubicBezTo>
                <a:cubicBezTo>
                  <a:pt x="42775" y="64826"/>
                  <a:pt x="66508" y="41717"/>
                  <a:pt x="95558" y="41717"/>
                </a:cubicBezTo>
                <a:cubicBezTo>
                  <a:pt x="124608" y="41717"/>
                  <a:pt x="148341" y="64799"/>
                  <a:pt x="149318" y="93659"/>
                </a:cubicBezTo>
                <a:cubicBezTo>
                  <a:pt x="149372" y="94690"/>
                  <a:pt x="150213" y="95503"/>
                  <a:pt x="151270" y="95503"/>
                </a:cubicBezTo>
                <a:lnTo>
                  <a:pt x="189081" y="95503"/>
                </a:lnTo>
                <a:cubicBezTo>
                  <a:pt x="190166" y="95503"/>
                  <a:pt x="191034" y="94635"/>
                  <a:pt x="191034" y="93550"/>
                </a:cubicBezTo>
                <a:cubicBezTo>
                  <a:pt x="189976" y="41744"/>
                  <a:pt x="147554" y="0"/>
                  <a:pt x="9550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44" name="Google Shape;44;p8"/>
          <p:cNvGrpSpPr/>
          <p:nvPr/>
        </p:nvGrpSpPr>
        <p:grpSpPr>
          <a:xfrm>
            <a:off x="8138054" y="860364"/>
            <a:ext cx="1911264" cy="2854914"/>
            <a:chOff x="8138054" y="860364"/>
            <a:chExt cx="1911264" cy="2854914"/>
          </a:xfrm>
        </p:grpSpPr>
        <p:sp>
          <p:nvSpPr>
            <p:cNvPr id="45" name="Google Shape;45;p8"/>
            <p:cNvSpPr/>
            <p:nvPr/>
          </p:nvSpPr>
          <p:spPr>
            <a:xfrm>
              <a:off x="8138054" y="860364"/>
              <a:ext cx="1911264" cy="1907967"/>
            </a:xfrm>
            <a:custGeom>
              <a:rect b="b" l="l" r="r" t="t"/>
              <a:pathLst>
                <a:path extrusionOk="0" h="51511" w="51600">
                  <a:moveTo>
                    <a:pt x="890" y="27223"/>
                  </a:moveTo>
                  <a:lnTo>
                    <a:pt x="24377" y="50710"/>
                  </a:lnTo>
                  <a:cubicBezTo>
                    <a:pt x="25177" y="51510"/>
                    <a:pt x="26512" y="51510"/>
                    <a:pt x="27401" y="50710"/>
                  </a:cubicBezTo>
                  <a:lnTo>
                    <a:pt x="50799" y="27223"/>
                  </a:lnTo>
                  <a:cubicBezTo>
                    <a:pt x="51599" y="26512"/>
                    <a:pt x="51599" y="25088"/>
                    <a:pt x="50799" y="24288"/>
                  </a:cubicBezTo>
                  <a:lnTo>
                    <a:pt x="27401" y="801"/>
                  </a:lnTo>
                  <a:cubicBezTo>
                    <a:pt x="26601" y="1"/>
                    <a:pt x="25266" y="1"/>
                    <a:pt x="24377" y="801"/>
                  </a:cubicBezTo>
                  <a:lnTo>
                    <a:pt x="890" y="24288"/>
                  </a:lnTo>
                  <a:cubicBezTo>
                    <a:pt x="1" y="25088"/>
                    <a:pt x="1" y="26512"/>
                    <a:pt x="890" y="27223"/>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8"/>
            <p:cNvSpPr/>
            <p:nvPr/>
          </p:nvSpPr>
          <p:spPr>
            <a:xfrm rot="5400000">
              <a:off x="7929889" y="2826392"/>
              <a:ext cx="1651925"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 name="Google Shape;47;p8"/>
          <p:cNvGrpSpPr/>
          <p:nvPr/>
        </p:nvGrpSpPr>
        <p:grpSpPr>
          <a:xfrm>
            <a:off x="714862" y="4238660"/>
            <a:ext cx="1911440" cy="1313798"/>
            <a:chOff x="714862" y="4238660"/>
            <a:chExt cx="1911440" cy="1313798"/>
          </a:xfrm>
        </p:grpSpPr>
        <p:sp>
          <p:nvSpPr>
            <p:cNvPr id="48" name="Google Shape;48;p8"/>
            <p:cNvSpPr/>
            <p:nvPr/>
          </p:nvSpPr>
          <p:spPr>
            <a:xfrm rot="10800000">
              <a:off x="1042090" y="4238660"/>
              <a:ext cx="1584211" cy="1313798"/>
            </a:xfrm>
            <a:custGeom>
              <a:rect b="b" l="l" r="r" t="t"/>
              <a:pathLst>
                <a:path extrusionOk="0" h="79854" w="96290">
                  <a:moveTo>
                    <a:pt x="0" y="1"/>
                  </a:moveTo>
                  <a:lnTo>
                    <a:pt x="0" y="31709"/>
                  </a:lnTo>
                  <a:cubicBezTo>
                    <a:pt x="0" y="58290"/>
                    <a:pt x="21564" y="79853"/>
                    <a:pt x="48145" y="79853"/>
                  </a:cubicBezTo>
                  <a:cubicBezTo>
                    <a:pt x="74726" y="79853"/>
                    <a:pt x="96290" y="58290"/>
                    <a:pt x="96290" y="31709"/>
                  </a:cubicBezTo>
                  <a:lnTo>
                    <a:pt x="962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8"/>
            <p:cNvSpPr/>
            <p:nvPr/>
          </p:nvSpPr>
          <p:spPr>
            <a:xfrm flipH="1">
              <a:off x="714862" y="4384999"/>
              <a:ext cx="648094" cy="678260"/>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 name="Shape 50"/>
        <p:cNvGrpSpPr/>
        <p:nvPr/>
      </p:nvGrpSpPr>
      <p:grpSpPr>
        <a:xfrm>
          <a:off x="0" y="0"/>
          <a:ext cx="0" cy="0"/>
          <a:chOff x="0" y="0"/>
          <a:chExt cx="0" cy="0"/>
        </a:xfrm>
      </p:grpSpPr>
      <p:sp>
        <p:nvSpPr>
          <p:cNvPr id="51" name="Google Shape;51;p9"/>
          <p:cNvSpPr txBox="1"/>
          <p:nvPr>
            <p:ph type="title"/>
          </p:nvPr>
        </p:nvSpPr>
        <p:spPr>
          <a:xfrm>
            <a:off x="25494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52" name="Google Shape;52;p9"/>
          <p:cNvSpPr txBox="1"/>
          <p:nvPr>
            <p:ph idx="1" type="subTitle"/>
          </p:nvPr>
        </p:nvSpPr>
        <p:spPr>
          <a:xfrm>
            <a:off x="25494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grpSp>
        <p:nvGrpSpPr>
          <p:cNvPr id="53" name="Google Shape;53;p9"/>
          <p:cNvGrpSpPr/>
          <p:nvPr/>
        </p:nvGrpSpPr>
        <p:grpSpPr>
          <a:xfrm>
            <a:off x="-1615396" y="-715101"/>
            <a:ext cx="2895792" cy="3345264"/>
            <a:chOff x="-1399271" y="1651374"/>
            <a:chExt cx="2895792" cy="3345264"/>
          </a:xfrm>
        </p:grpSpPr>
        <p:sp>
          <p:nvSpPr>
            <p:cNvPr id="54" name="Google Shape;54;p9"/>
            <p:cNvSpPr/>
            <p:nvPr/>
          </p:nvSpPr>
          <p:spPr>
            <a:xfrm flipH="1" rot="-1358522">
              <a:off x="-935554" y="1922248"/>
              <a:ext cx="1968358" cy="2803516"/>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9"/>
            <p:cNvSpPr/>
            <p:nvPr/>
          </p:nvSpPr>
          <p:spPr>
            <a:xfrm flipH="1">
              <a:off x="404262" y="4103474"/>
              <a:ext cx="648094" cy="678260"/>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 name="Google Shape;56;p9"/>
          <p:cNvSpPr/>
          <p:nvPr/>
        </p:nvSpPr>
        <p:spPr>
          <a:xfrm>
            <a:off x="6625055" y="4366628"/>
            <a:ext cx="1858542" cy="929271"/>
          </a:xfrm>
          <a:custGeom>
            <a:rect b="b" l="l" r="r" t="t"/>
            <a:pathLst>
              <a:path extrusionOk="0" h="11121" w="22242">
                <a:moveTo>
                  <a:pt x="3797" y="11121"/>
                </a:moveTo>
                <a:lnTo>
                  <a:pt x="678" y="11121"/>
                </a:lnTo>
                <a:cubicBezTo>
                  <a:pt x="298" y="11121"/>
                  <a:pt x="0" y="10823"/>
                  <a:pt x="0" y="10443"/>
                </a:cubicBezTo>
                <a:lnTo>
                  <a:pt x="0" y="678"/>
                </a:lnTo>
                <a:cubicBezTo>
                  <a:pt x="0" y="299"/>
                  <a:pt x="298" y="0"/>
                  <a:pt x="678" y="0"/>
                </a:cubicBezTo>
                <a:lnTo>
                  <a:pt x="21564" y="0"/>
                </a:lnTo>
                <a:cubicBezTo>
                  <a:pt x="21943" y="0"/>
                  <a:pt x="22242" y="299"/>
                  <a:pt x="22242" y="678"/>
                </a:cubicBezTo>
                <a:lnTo>
                  <a:pt x="22242" y="10443"/>
                </a:lnTo>
                <a:cubicBezTo>
                  <a:pt x="22242" y="10823"/>
                  <a:pt x="21943" y="11121"/>
                  <a:pt x="21564" y="11121"/>
                </a:cubicBezTo>
                <a:lnTo>
                  <a:pt x="18444" y="11121"/>
                </a:lnTo>
                <a:cubicBezTo>
                  <a:pt x="18092" y="11121"/>
                  <a:pt x="17793" y="10850"/>
                  <a:pt x="17766" y="10497"/>
                </a:cubicBezTo>
                <a:cubicBezTo>
                  <a:pt x="17468" y="7107"/>
                  <a:pt x="14620" y="4449"/>
                  <a:pt x="11121" y="4449"/>
                </a:cubicBezTo>
                <a:cubicBezTo>
                  <a:pt x="7676" y="4449"/>
                  <a:pt x="4774" y="7107"/>
                  <a:pt x="4476" y="10497"/>
                </a:cubicBezTo>
                <a:cubicBezTo>
                  <a:pt x="4448" y="10850"/>
                  <a:pt x="4150" y="11121"/>
                  <a:pt x="3797" y="1112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9"/>
          <p:cNvSpPr/>
          <p:nvPr/>
        </p:nvSpPr>
        <p:spPr>
          <a:xfrm>
            <a:off x="3858524" y="4768350"/>
            <a:ext cx="3099379" cy="125829"/>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8" name="Shape 58"/>
        <p:cNvGrpSpPr/>
        <p:nvPr/>
      </p:nvGrpSpPr>
      <p:grpSpPr>
        <a:xfrm>
          <a:off x="0" y="0"/>
          <a:ext cx="0" cy="0"/>
          <a:chOff x="0" y="0"/>
          <a:chExt cx="0" cy="0"/>
        </a:xfrm>
      </p:grpSpPr>
      <p:sp>
        <p:nvSpPr>
          <p:cNvPr id="59" name="Google Shape;59;p10"/>
          <p:cNvSpPr/>
          <p:nvPr>
            <p:ph idx="2" type="pic"/>
          </p:nvPr>
        </p:nvSpPr>
        <p:spPr>
          <a:xfrm>
            <a:off x="0" y="9950"/>
            <a:ext cx="9144000" cy="5143500"/>
          </a:xfrm>
          <a:prstGeom prst="rect">
            <a:avLst/>
          </a:prstGeom>
          <a:noFill/>
          <a:ln>
            <a:noFill/>
          </a:ln>
        </p:spPr>
      </p:sp>
      <p:sp>
        <p:nvSpPr>
          <p:cNvPr id="60" name="Google Shape;60;p10"/>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lvl1pPr lvl="0" rtl="0">
              <a:spcBef>
                <a:spcPts val="0"/>
              </a:spcBef>
              <a:spcAft>
                <a:spcPts val="0"/>
              </a:spcAft>
              <a:buSzPts val="2700"/>
              <a:buAutoNum type="arabicPeriod"/>
              <a:defRPr sz="2700"/>
            </a:lvl1pPr>
            <a:lvl2pPr lvl="1" rtl="0">
              <a:spcBef>
                <a:spcPts val="0"/>
              </a:spcBef>
              <a:spcAft>
                <a:spcPts val="0"/>
              </a:spcAft>
              <a:buSzPts val="2700"/>
              <a:buAutoNum type="alphaLcPeriod"/>
              <a:defRPr/>
            </a:lvl2pPr>
            <a:lvl3pPr lvl="2" rtl="0">
              <a:spcBef>
                <a:spcPts val="0"/>
              </a:spcBef>
              <a:spcAft>
                <a:spcPts val="0"/>
              </a:spcAft>
              <a:buSzPts val="2700"/>
              <a:buAutoNum type="romanLcPeriod"/>
              <a:defRPr/>
            </a:lvl3pPr>
            <a:lvl4pPr lvl="3" rtl="0">
              <a:spcBef>
                <a:spcPts val="0"/>
              </a:spcBef>
              <a:spcAft>
                <a:spcPts val="0"/>
              </a:spcAft>
              <a:buSzPts val="2700"/>
              <a:buAutoNum type="arabicPeriod"/>
              <a:defRPr/>
            </a:lvl4pPr>
            <a:lvl5pPr lvl="4" rtl="0">
              <a:spcBef>
                <a:spcPts val="0"/>
              </a:spcBef>
              <a:spcAft>
                <a:spcPts val="0"/>
              </a:spcAft>
              <a:buSzPts val="2700"/>
              <a:buAutoNum type="alphaLcPeriod"/>
              <a:defRPr/>
            </a:lvl5pPr>
            <a:lvl6pPr lvl="5" rtl="0">
              <a:spcBef>
                <a:spcPts val="0"/>
              </a:spcBef>
              <a:spcAft>
                <a:spcPts val="0"/>
              </a:spcAft>
              <a:buSzPts val="2700"/>
              <a:buAutoNum type="romanLcPeriod"/>
              <a:defRPr/>
            </a:lvl6pPr>
            <a:lvl7pPr lvl="6" rtl="0">
              <a:spcBef>
                <a:spcPts val="0"/>
              </a:spcBef>
              <a:spcAft>
                <a:spcPts val="0"/>
              </a:spcAft>
              <a:buSzPts val="2700"/>
              <a:buAutoNum type="arabicPeriod"/>
              <a:defRPr/>
            </a:lvl7pPr>
            <a:lvl8pPr lvl="7" rtl="0">
              <a:spcBef>
                <a:spcPts val="0"/>
              </a:spcBef>
              <a:spcAft>
                <a:spcPts val="0"/>
              </a:spcAft>
              <a:buSzPts val="2700"/>
              <a:buAutoNum type="alphaLcPeriod"/>
              <a:defRPr/>
            </a:lvl8pPr>
            <a:lvl9pPr lvl="8" rtl="0">
              <a:spcBef>
                <a:spcPts val="0"/>
              </a:spcBef>
              <a:spcAft>
                <a:spcPts val="0"/>
              </a:spcAft>
              <a:buSzPts val="2700"/>
              <a:buAutoNum type="romanLcPeriod"/>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3.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4850" y="445025"/>
            <a:ext cx="7714200" cy="572700"/>
          </a:xfrm>
          <a:prstGeom prst="rect">
            <a:avLst/>
          </a:prstGeom>
          <a:noFill/>
          <a:ln>
            <a:noFill/>
          </a:ln>
        </p:spPr>
        <p:txBody>
          <a:bodyPr anchorCtr="0" anchor="t" bIns="91425" lIns="91425" spcFirstLastPara="1" rIns="91425" wrap="square" tIns="91425">
            <a:noAutofit/>
          </a:bodyPr>
          <a:lstStyle>
            <a:lvl1pPr lvl="0">
              <a:lnSpc>
                <a:spcPct val="115000"/>
              </a:lnSpc>
              <a:spcBef>
                <a:spcPts val="0"/>
              </a:spcBef>
              <a:spcAft>
                <a:spcPts val="0"/>
              </a:spcAft>
              <a:buClr>
                <a:schemeClr val="dk1"/>
              </a:buClr>
              <a:buSzPts val="2700"/>
              <a:buFont typeface="Poppins Black"/>
              <a:buNone/>
              <a:defRPr sz="2700">
                <a:solidFill>
                  <a:schemeClr val="dk1"/>
                </a:solidFill>
                <a:latin typeface="Poppins Black"/>
                <a:ea typeface="Poppins Black"/>
                <a:cs typeface="Poppins Black"/>
                <a:sym typeface="Poppins Black"/>
              </a:defRPr>
            </a:lvl1pPr>
            <a:lvl2pPr lvl="1">
              <a:lnSpc>
                <a:spcPct val="115000"/>
              </a:lnSpc>
              <a:spcBef>
                <a:spcPts val="0"/>
              </a:spcBef>
              <a:spcAft>
                <a:spcPts val="0"/>
              </a:spcAft>
              <a:buClr>
                <a:schemeClr val="dk1"/>
              </a:buClr>
              <a:buSzPts val="2700"/>
              <a:buFont typeface="Poppins Black"/>
              <a:buNone/>
              <a:defRPr sz="2700">
                <a:solidFill>
                  <a:schemeClr val="dk1"/>
                </a:solidFill>
                <a:latin typeface="Poppins Black"/>
                <a:ea typeface="Poppins Black"/>
                <a:cs typeface="Poppins Black"/>
                <a:sym typeface="Poppins Black"/>
              </a:defRPr>
            </a:lvl2pPr>
            <a:lvl3pPr lvl="2">
              <a:lnSpc>
                <a:spcPct val="115000"/>
              </a:lnSpc>
              <a:spcBef>
                <a:spcPts val="0"/>
              </a:spcBef>
              <a:spcAft>
                <a:spcPts val="0"/>
              </a:spcAft>
              <a:buClr>
                <a:schemeClr val="dk1"/>
              </a:buClr>
              <a:buSzPts val="2700"/>
              <a:buFont typeface="Poppins Black"/>
              <a:buNone/>
              <a:defRPr sz="2700">
                <a:solidFill>
                  <a:schemeClr val="dk1"/>
                </a:solidFill>
                <a:latin typeface="Poppins Black"/>
                <a:ea typeface="Poppins Black"/>
                <a:cs typeface="Poppins Black"/>
                <a:sym typeface="Poppins Black"/>
              </a:defRPr>
            </a:lvl3pPr>
            <a:lvl4pPr lvl="3">
              <a:lnSpc>
                <a:spcPct val="115000"/>
              </a:lnSpc>
              <a:spcBef>
                <a:spcPts val="0"/>
              </a:spcBef>
              <a:spcAft>
                <a:spcPts val="0"/>
              </a:spcAft>
              <a:buClr>
                <a:schemeClr val="dk1"/>
              </a:buClr>
              <a:buSzPts val="2700"/>
              <a:buFont typeface="Poppins Black"/>
              <a:buNone/>
              <a:defRPr sz="2700">
                <a:solidFill>
                  <a:schemeClr val="dk1"/>
                </a:solidFill>
                <a:latin typeface="Poppins Black"/>
                <a:ea typeface="Poppins Black"/>
                <a:cs typeface="Poppins Black"/>
                <a:sym typeface="Poppins Black"/>
              </a:defRPr>
            </a:lvl4pPr>
            <a:lvl5pPr lvl="4">
              <a:lnSpc>
                <a:spcPct val="115000"/>
              </a:lnSpc>
              <a:spcBef>
                <a:spcPts val="0"/>
              </a:spcBef>
              <a:spcAft>
                <a:spcPts val="0"/>
              </a:spcAft>
              <a:buClr>
                <a:schemeClr val="dk1"/>
              </a:buClr>
              <a:buSzPts val="2700"/>
              <a:buFont typeface="Poppins Black"/>
              <a:buNone/>
              <a:defRPr sz="2700">
                <a:solidFill>
                  <a:schemeClr val="dk1"/>
                </a:solidFill>
                <a:latin typeface="Poppins Black"/>
                <a:ea typeface="Poppins Black"/>
                <a:cs typeface="Poppins Black"/>
                <a:sym typeface="Poppins Black"/>
              </a:defRPr>
            </a:lvl5pPr>
            <a:lvl6pPr lvl="5">
              <a:lnSpc>
                <a:spcPct val="115000"/>
              </a:lnSpc>
              <a:spcBef>
                <a:spcPts val="0"/>
              </a:spcBef>
              <a:spcAft>
                <a:spcPts val="0"/>
              </a:spcAft>
              <a:buClr>
                <a:schemeClr val="dk1"/>
              </a:buClr>
              <a:buSzPts val="2700"/>
              <a:buFont typeface="Poppins Black"/>
              <a:buNone/>
              <a:defRPr sz="2700">
                <a:solidFill>
                  <a:schemeClr val="dk1"/>
                </a:solidFill>
                <a:latin typeface="Poppins Black"/>
                <a:ea typeface="Poppins Black"/>
                <a:cs typeface="Poppins Black"/>
                <a:sym typeface="Poppins Black"/>
              </a:defRPr>
            </a:lvl6pPr>
            <a:lvl7pPr lvl="6">
              <a:lnSpc>
                <a:spcPct val="115000"/>
              </a:lnSpc>
              <a:spcBef>
                <a:spcPts val="0"/>
              </a:spcBef>
              <a:spcAft>
                <a:spcPts val="0"/>
              </a:spcAft>
              <a:buClr>
                <a:schemeClr val="dk1"/>
              </a:buClr>
              <a:buSzPts val="2700"/>
              <a:buFont typeface="Poppins Black"/>
              <a:buNone/>
              <a:defRPr sz="2700">
                <a:solidFill>
                  <a:schemeClr val="dk1"/>
                </a:solidFill>
                <a:latin typeface="Poppins Black"/>
                <a:ea typeface="Poppins Black"/>
                <a:cs typeface="Poppins Black"/>
                <a:sym typeface="Poppins Black"/>
              </a:defRPr>
            </a:lvl7pPr>
            <a:lvl8pPr lvl="7">
              <a:lnSpc>
                <a:spcPct val="115000"/>
              </a:lnSpc>
              <a:spcBef>
                <a:spcPts val="0"/>
              </a:spcBef>
              <a:spcAft>
                <a:spcPts val="0"/>
              </a:spcAft>
              <a:buClr>
                <a:schemeClr val="dk1"/>
              </a:buClr>
              <a:buSzPts val="2700"/>
              <a:buFont typeface="Poppins Black"/>
              <a:buNone/>
              <a:defRPr sz="2700">
                <a:solidFill>
                  <a:schemeClr val="dk1"/>
                </a:solidFill>
                <a:latin typeface="Poppins Black"/>
                <a:ea typeface="Poppins Black"/>
                <a:cs typeface="Poppins Black"/>
                <a:sym typeface="Poppins Black"/>
              </a:defRPr>
            </a:lvl8pPr>
            <a:lvl9pPr lvl="8">
              <a:lnSpc>
                <a:spcPct val="115000"/>
              </a:lnSpc>
              <a:spcBef>
                <a:spcPts val="0"/>
              </a:spcBef>
              <a:spcAft>
                <a:spcPts val="0"/>
              </a:spcAft>
              <a:buClr>
                <a:schemeClr val="dk1"/>
              </a:buClr>
              <a:buSzPts val="2700"/>
              <a:buFont typeface="Poppins Black"/>
              <a:buNone/>
              <a:defRPr sz="2700">
                <a:solidFill>
                  <a:schemeClr val="dk1"/>
                </a:solidFill>
                <a:latin typeface="Poppins Black"/>
                <a:ea typeface="Poppins Black"/>
                <a:cs typeface="Poppins Black"/>
                <a:sym typeface="Poppins Black"/>
              </a:defRPr>
            </a:lvl9pPr>
          </a:lstStyle>
          <a:p/>
        </p:txBody>
      </p:sp>
      <p:sp>
        <p:nvSpPr>
          <p:cNvPr id="7" name="Google Shape;7;p1"/>
          <p:cNvSpPr txBox="1"/>
          <p:nvPr>
            <p:ph idx="1" type="body"/>
          </p:nvPr>
        </p:nvSpPr>
        <p:spPr>
          <a:xfrm>
            <a:off x="714850" y="1152475"/>
            <a:ext cx="77142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indent="-317500" lvl="1" marL="914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indent="-317500" lvl="2" marL="1371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indent="-317500" lvl="3" marL="1828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indent="-317500" lvl="4" marL="22860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indent="-317500" lvl="5" marL="27432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indent="-317500" lvl="6" marL="32004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indent="-317500" lvl="7" marL="36576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indent="-317500" lvl="8" marL="41148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148" name="Shape 148"/>
        <p:cNvGrpSpPr/>
        <p:nvPr/>
      </p:nvGrpSpPr>
      <p:grpSpPr>
        <a:xfrm>
          <a:off x="0" y="0"/>
          <a:ext cx="0" cy="0"/>
          <a:chOff x="0" y="0"/>
          <a:chExt cx="0" cy="0"/>
        </a:xfrm>
      </p:grpSpPr>
      <p:sp>
        <p:nvSpPr>
          <p:cNvPr id="149" name="Google Shape;149;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150" name="Google Shape;150;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8.xml"/><Relationship Id="rId3" Type="http://schemas.openxmlformats.org/officeDocument/2006/relationships/hyperlink" Target="https://www.freepik.com/free-vector/flat-design-business-card-template_32483880.htm/?utm_source=slidesgo_template&amp;utm_medium=referral-link&amp;utm_campaign=sg_resources&amp;utm_content=freepik"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0.xml"/><Relationship Id="rId3" Type="http://schemas.openxmlformats.org/officeDocument/2006/relationships/hyperlink" Target="http://bit.ly/2PfT4lq" TargetMode="External"/><Relationship Id="rId4" Type="http://schemas.openxmlformats.org/officeDocument/2006/relationships/slide" Target="/ppt/slides/slide16.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1.xml"/><Relationship Id="rId3" Type="http://schemas.openxmlformats.org/officeDocument/2006/relationships/hyperlink" Target="https://fonts.google.com/specimen/Poppins" TargetMode="External"/><Relationship Id="rId4" Type="http://schemas.openxmlformats.org/officeDocument/2006/relationships/hyperlink" Target="https://fonts.google.com/specimen/DM+San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1.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png"/><Relationship Id="rId14" Type="http://schemas.openxmlformats.org/officeDocument/2006/relationships/image" Target="../media/image2.png"/><Relationship Id="rId17" Type="http://schemas.openxmlformats.org/officeDocument/2006/relationships/image" Target="../media/image4.png"/><Relationship Id="rId16" Type="http://schemas.openxmlformats.org/officeDocument/2006/relationships/image" Target="../media/image5.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3.xml"/><Relationship Id="rId3" Type="http://schemas.openxmlformats.org/officeDocument/2006/relationships/hyperlink" Target="https://bit.ly/2ZjL1pd"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9.xml"/><Relationship Id="rId3" Type="http://schemas.openxmlformats.org/officeDocument/2006/relationships/hyperlink" Target="https://workspace.google.com/marketplace/app/icons_for_slides_docs/381578326502"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1"/>
          <p:cNvSpPr txBox="1"/>
          <p:nvPr>
            <p:ph type="ctrTitle"/>
          </p:nvPr>
        </p:nvSpPr>
        <p:spPr>
          <a:xfrm>
            <a:off x="1078500" y="1724650"/>
            <a:ext cx="6987000" cy="1206000"/>
          </a:xfrm>
          <a:prstGeom prst="rect">
            <a:avLst/>
          </a:prstGeom>
          <a:noFill/>
        </p:spPr>
        <p:txBody>
          <a:bodyPr anchorCtr="0" anchor="b" bIns="91425" lIns="91425" spcFirstLastPara="1" rIns="91425" wrap="square" tIns="91425">
            <a:noAutofit/>
          </a:bodyPr>
          <a:lstStyle/>
          <a:p>
            <a:pPr indent="0" lvl="0" marL="0" rtl="0" algn="ctr">
              <a:spcBef>
                <a:spcPts val="0"/>
              </a:spcBef>
              <a:spcAft>
                <a:spcPts val="0"/>
              </a:spcAft>
              <a:buNone/>
            </a:pPr>
            <a:r>
              <a:rPr lang="en">
                <a:highlight>
                  <a:schemeClr val="dk2"/>
                </a:highlight>
              </a:rPr>
              <a:t>UDL</a:t>
            </a:r>
            <a:r>
              <a:rPr lang="en"/>
              <a:t> Activity</a:t>
            </a:r>
            <a:endParaRPr/>
          </a:p>
        </p:txBody>
      </p:sp>
      <p:sp>
        <p:nvSpPr>
          <p:cNvPr id="159" name="Google Shape;159;p31"/>
          <p:cNvSpPr txBox="1"/>
          <p:nvPr>
            <p:ph idx="1" type="subTitle"/>
          </p:nvPr>
        </p:nvSpPr>
        <p:spPr>
          <a:xfrm>
            <a:off x="1078500" y="2967625"/>
            <a:ext cx="6987000" cy="451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Universal Design for Learning</a:t>
            </a:r>
            <a:endParaRPr/>
          </a:p>
        </p:txBody>
      </p:sp>
      <p:grpSp>
        <p:nvGrpSpPr>
          <p:cNvPr id="160" name="Google Shape;160;p31"/>
          <p:cNvGrpSpPr/>
          <p:nvPr/>
        </p:nvGrpSpPr>
        <p:grpSpPr>
          <a:xfrm>
            <a:off x="3036216" y="0"/>
            <a:ext cx="4649423" cy="1360336"/>
            <a:chOff x="3036216" y="0"/>
            <a:chExt cx="4649423" cy="1360336"/>
          </a:xfrm>
        </p:grpSpPr>
        <p:sp>
          <p:nvSpPr>
            <p:cNvPr id="161" name="Google Shape;161;p31"/>
            <p:cNvSpPr/>
            <p:nvPr/>
          </p:nvSpPr>
          <p:spPr>
            <a:xfrm>
              <a:off x="3931362" y="0"/>
              <a:ext cx="1584211" cy="1313798"/>
            </a:xfrm>
            <a:custGeom>
              <a:rect b="b" l="l" r="r" t="t"/>
              <a:pathLst>
                <a:path extrusionOk="0" h="79854" w="96290">
                  <a:moveTo>
                    <a:pt x="0" y="1"/>
                  </a:moveTo>
                  <a:lnTo>
                    <a:pt x="0" y="31709"/>
                  </a:lnTo>
                  <a:cubicBezTo>
                    <a:pt x="0" y="58290"/>
                    <a:pt x="21564" y="79853"/>
                    <a:pt x="48145" y="79853"/>
                  </a:cubicBezTo>
                  <a:cubicBezTo>
                    <a:pt x="74726" y="79853"/>
                    <a:pt x="96290" y="58290"/>
                    <a:pt x="96290" y="31709"/>
                  </a:cubicBezTo>
                  <a:lnTo>
                    <a:pt x="962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1"/>
            <p:cNvSpPr/>
            <p:nvPr/>
          </p:nvSpPr>
          <p:spPr>
            <a:xfrm>
              <a:off x="3628437" y="420050"/>
              <a:ext cx="898466" cy="940286"/>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1"/>
            <p:cNvSpPr/>
            <p:nvPr/>
          </p:nvSpPr>
          <p:spPr>
            <a:xfrm>
              <a:off x="3036216" y="419623"/>
              <a:ext cx="450119" cy="451194"/>
            </a:xfrm>
            <a:custGeom>
              <a:rect b="b" l="l" r="r" t="t"/>
              <a:pathLst>
                <a:path extrusionOk="0" h="11448" w="11420">
                  <a:moveTo>
                    <a:pt x="651" y="11447"/>
                  </a:moveTo>
                  <a:lnTo>
                    <a:pt x="10768" y="11447"/>
                  </a:lnTo>
                  <a:cubicBezTo>
                    <a:pt x="11121" y="11447"/>
                    <a:pt x="11419" y="11176"/>
                    <a:pt x="11419" y="10796"/>
                  </a:cubicBezTo>
                  <a:lnTo>
                    <a:pt x="11419" y="652"/>
                  </a:lnTo>
                  <a:cubicBezTo>
                    <a:pt x="11419" y="326"/>
                    <a:pt x="11148" y="1"/>
                    <a:pt x="10768" y="1"/>
                  </a:cubicBezTo>
                  <a:lnTo>
                    <a:pt x="651" y="1"/>
                  </a:lnTo>
                  <a:cubicBezTo>
                    <a:pt x="298" y="1"/>
                    <a:pt x="0" y="299"/>
                    <a:pt x="0" y="652"/>
                  </a:cubicBezTo>
                  <a:lnTo>
                    <a:pt x="0" y="10796"/>
                  </a:lnTo>
                  <a:cubicBezTo>
                    <a:pt x="27" y="11176"/>
                    <a:pt x="298" y="11447"/>
                    <a:pt x="651" y="1144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1"/>
            <p:cNvSpPr/>
            <p:nvPr/>
          </p:nvSpPr>
          <p:spPr>
            <a:xfrm>
              <a:off x="5272125" y="516375"/>
              <a:ext cx="2413513"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31"/>
          <p:cNvGrpSpPr/>
          <p:nvPr/>
        </p:nvGrpSpPr>
        <p:grpSpPr>
          <a:xfrm>
            <a:off x="7685650" y="2723614"/>
            <a:ext cx="2060818" cy="1937461"/>
            <a:chOff x="7685650" y="2723614"/>
            <a:chExt cx="2060818" cy="1937461"/>
          </a:xfrm>
        </p:grpSpPr>
        <p:sp>
          <p:nvSpPr>
            <p:cNvPr id="166" name="Google Shape;166;p31"/>
            <p:cNvSpPr/>
            <p:nvPr/>
          </p:nvSpPr>
          <p:spPr>
            <a:xfrm>
              <a:off x="7835204" y="2723614"/>
              <a:ext cx="1911264" cy="1907967"/>
            </a:xfrm>
            <a:custGeom>
              <a:rect b="b" l="l" r="r" t="t"/>
              <a:pathLst>
                <a:path extrusionOk="0" h="51511" w="51600">
                  <a:moveTo>
                    <a:pt x="890" y="27223"/>
                  </a:moveTo>
                  <a:lnTo>
                    <a:pt x="24377" y="50710"/>
                  </a:lnTo>
                  <a:cubicBezTo>
                    <a:pt x="25177" y="51510"/>
                    <a:pt x="26512" y="51510"/>
                    <a:pt x="27401" y="50710"/>
                  </a:cubicBezTo>
                  <a:lnTo>
                    <a:pt x="50799" y="27223"/>
                  </a:lnTo>
                  <a:cubicBezTo>
                    <a:pt x="51599" y="26512"/>
                    <a:pt x="51599" y="25088"/>
                    <a:pt x="50799" y="24288"/>
                  </a:cubicBezTo>
                  <a:lnTo>
                    <a:pt x="27401" y="801"/>
                  </a:lnTo>
                  <a:cubicBezTo>
                    <a:pt x="26601" y="1"/>
                    <a:pt x="25266" y="1"/>
                    <a:pt x="24377" y="801"/>
                  </a:cubicBezTo>
                  <a:lnTo>
                    <a:pt x="890" y="24288"/>
                  </a:lnTo>
                  <a:cubicBezTo>
                    <a:pt x="1" y="25088"/>
                    <a:pt x="1" y="26512"/>
                    <a:pt x="890" y="272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31"/>
            <p:cNvSpPr/>
            <p:nvPr/>
          </p:nvSpPr>
          <p:spPr>
            <a:xfrm>
              <a:off x="7685650" y="4013075"/>
              <a:ext cx="648000" cy="64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 name="Google Shape;168;p31"/>
          <p:cNvGrpSpPr/>
          <p:nvPr/>
        </p:nvGrpSpPr>
        <p:grpSpPr>
          <a:xfrm>
            <a:off x="-1021096" y="2074299"/>
            <a:ext cx="6308062" cy="4220082"/>
            <a:chOff x="-1021096" y="2074299"/>
            <a:chExt cx="6308062" cy="4220082"/>
          </a:xfrm>
        </p:grpSpPr>
        <p:sp>
          <p:nvSpPr>
            <p:cNvPr id="169" name="Google Shape;169;p31"/>
            <p:cNvSpPr/>
            <p:nvPr/>
          </p:nvSpPr>
          <p:spPr>
            <a:xfrm flipH="1" rot="2974122">
              <a:off x="3143973" y="4145775"/>
              <a:ext cx="1774601" cy="1787307"/>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31"/>
            <p:cNvSpPr/>
            <p:nvPr/>
          </p:nvSpPr>
          <p:spPr>
            <a:xfrm flipH="1">
              <a:off x="194091" y="3784469"/>
              <a:ext cx="2842123" cy="1486997"/>
            </a:xfrm>
            <a:custGeom>
              <a:rect b="b" l="l" r="r" t="t"/>
              <a:pathLst>
                <a:path extrusionOk="0" h="95504" w="191035">
                  <a:moveTo>
                    <a:pt x="95504" y="0"/>
                  </a:moveTo>
                  <a:cubicBezTo>
                    <a:pt x="43480" y="0"/>
                    <a:pt x="1086" y="41744"/>
                    <a:pt x="28" y="93550"/>
                  </a:cubicBezTo>
                  <a:cubicBezTo>
                    <a:pt x="1" y="94635"/>
                    <a:pt x="896" y="95503"/>
                    <a:pt x="1981" y="95503"/>
                  </a:cubicBezTo>
                  <a:lnTo>
                    <a:pt x="39846" y="95503"/>
                  </a:lnTo>
                  <a:cubicBezTo>
                    <a:pt x="40903" y="95503"/>
                    <a:pt x="41744" y="94690"/>
                    <a:pt x="41771" y="93659"/>
                  </a:cubicBezTo>
                  <a:cubicBezTo>
                    <a:pt x="42775" y="64826"/>
                    <a:pt x="66508" y="41717"/>
                    <a:pt x="95558" y="41717"/>
                  </a:cubicBezTo>
                  <a:cubicBezTo>
                    <a:pt x="124608" y="41717"/>
                    <a:pt x="148341" y="64799"/>
                    <a:pt x="149318" y="93659"/>
                  </a:cubicBezTo>
                  <a:cubicBezTo>
                    <a:pt x="149372" y="94690"/>
                    <a:pt x="150213" y="95503"/>
                    <a:pt x="151270" y="95503"/>
                  </a:cubicBezTo>
                  <a:lnTo>
                    <a:pt x="189081" y="95503"/>
                  </a:lnTo>
                  <a:cubicBezTo>
                    <a:pt x="190166" y="95503"/>
                    <a:pt x="191034" y="94635"/>
                    <a:pt x="191034" y="93550"/>
                  </a:cubicBezTo>
                  <a:cubicBezTo>
                    <a:pt x="189976" y="41744"/>
                    <a:pt x="147554" y="0"/>
                    <a:pt x="955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31"/>
            <p:cNvSpPr/>
            <p:nvPr/>
          </p:nvSpPr>
          <p:spPr>
            <a:xfrm flipH="1" rot="-1358522">
              <a:off x="-557379" y="2345173"/>
              <a:ext cx="1968358" cy="2803516"/>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1"/>
            <p:cNvSpPr/>
            <p:nvPr/>
          </p:nvSpPr>
          <p:spPr>
            <a:xfrm flipH="1">
              <a:off x="2565962" y="3877124"/>
              <a:ext cx="648094" cy="678260"/>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40"/>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AutoNum type="arabicPeriod" startAt="3"/>
            </a:pPr>
            <a:r>
              <a:rPr lang="en">
                <a:highlight>
                  <a:schemeClr val="accent2"/>
                </a:highlight>
              </a:rPr>
              <a:t>WHY</a:t>
            </a:r>
            <a:r>
              <a:rPr lang="en">
                <a:highlight>
                  <a:schemeClr val="accent2"/>
                </a:highlight>
              </a:rPr>
              <a:t>?</a:t>
            </a:r>
            <a:r>
              <a:rPr lang="en"/>
              <a:t>	l	Why do we learn?</a:t>
            </a:r>
            <a:endParaRPr/>
          </a:p>
        </p:txBody>
      </p:sp>
      <p:sp>
        <p:nvSpPr>
          <p:cNvPr id="393" name="Google Shape;393;p40"/>
          <p:cNvSpPr/>
          <p:nvPr/>
        </p:nvSpPr>
        <p:spPr>
          <a:xfrm>
            <a:off x="881050" y="1666175"/>
            <a:ext cx="3233700" cy="39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Barriers</a:t>
            </a:r>
            <a:endParaRPr b="1">
              <a:solidFill>
                <a:schemeClr val="dk1"/>
              </a:solidFill>
              <a:latin typeface="Poppins"/>
              <a:ea typeface="Poppins"/>
              <a:cs typeface="Poppins"/>
              <a:sym typeface="Poppins"/>
            </a:endParaRPr>
          </a:p>
        </p:txBody>
      </p:sp>
      <p:graphicFrame>
        <p:nvGraphicFramePr>
          <p:cNvPr id="394" name="Google Shape;394;p40"/>
          <p:cNvGraphicFramePr/>
          <p:nvPr/>
        </p:nvGraphicFramePr>
        <p:xfrm>
          <a:off x="881050" y="2313100"/>
          <a:ext cx="3000000" cy="3000000"/>
        </p:xfrm>
        <a:graphic>
          <a:graphicData uri="http://schemas.openxmlformats.org/drawingml/2006/table">
            <a:tbl>
              <a:tblPr>
                <a:noFill/>
                <a:tableStyleId>{6B908662-5434-4DC7-AFD4-8B40A5E1A0E0}</a:tableStyleId>
              </a:tblPr>
              <a:tblGrid>
                <a:gridCol w="2758475"/>
                <a:gridCol w="4623425"/>
              </a:tblGrid>
              <a:tr h="381000">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MULTIPLE REPRESENTATION</a:t>
                      </a:r>
                      <a:endParaRPr b="1">
                        <a:solidFill>
                          <a:schemeClr val="dk1"/>
                        </a:solidFill>
                        <a:latin typeface="Poppins"/>
                        <a:ea typeface="Poppins"/>
                        <a:cs typeface="Poppins"/>
                        <a:sym typeface="Poppi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TIPS</a:t>
                      </a:r>
                      <a:endParaRPr b="1">
                        <a:solidFill>
                          <a:schemeClr val="dk1"/>
                        </a:solidFill>
                        <a:latin typeface="Poppins"/>
                        <a:ea typeface="Poppins"/>
                        <a:cs typeface="Poppins"/>
                        <a:sym typeface="Poppi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Catching interest</a:t>
                      </a:r>
                      <a:endParaRPr b="1">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300">
                          <a:solidFill>
                            <a:schemeClr val="dk1"/>
                          </a:solidFill>
                          <a:latin typeface="DM Sans"/>
                          <a:ea typeface="DM Sans"/>
                          <a:cs typeface="DM Sans"/>
                          <a:sym typeface="DM Sans"/>
                        </a:rPr>
                        <a:t>Fostering </a:t>
                      </a:r>
                      <a:r>
                        <a:rPr b="1" lang="en" sz="1300">
                          <a:solidFill>
                            <a:schemeClr val="dk1"/>
                          </a:solidFill>
                          <a:latin typeface="DM Sans"/>
                          <a:ea typeface="DM Sans"/>
                          <a:cs typeface="DM Sans"/>
                          <a:sym typeface="DM Sans"/>
                        </a:rPr>
                        <a:t>autonomy</a:t>
                      </a:r>
                      <a:r>
                        <a:rPr lang="en" sz="1300">
                          <a:solidFill>
                            <a:schemeClr val="dk1"/>
                          </a:solidFill>
                          <a:latin typeface="DM Sans"/>
                          <a:ea typeface="DM Sans"/>
                          <a:cs typeface="DM Sans"/>
                          <a:sym typeface="DM Sans"/>
                        </a:rPr>
                        <a:t>, minimizing distractions</a:t>
                      </a:r>
                      <a:endParaRPr b="1" sz="1300">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96200">
                <a:tc>
                  <a:txBody>
                    <a:bodyPr/>
                    <a:lstStyle/>
                    <a:p>
                      <a:pPr indent="0" lvl="0" marL="0" rtl="0" algn="l">
                        <a:spcBef>
                          <a:spcPts val="0"/>
                        </a:spcBef>
                        <a:spcAft>
                          <a:spcPts val="0"/>
                        </a:spcAft>
                        <a:buNone/>
                      </a:pPr>
                      <a:r>
                        <a:rPr b="1" lang="en">
                          <a:latin typeface="DM Sans"/>
                          <a:ea typeface="DM Sans"/>
                          <a:cs typeface="DM Sans"/>
                          <a:sym typeface="DM Sans"/>
                        </a:rPr>
                        <a:t>Increasing persistence</a:t>
                      </a:r>
                      <a:endParaRPr b="1">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300">
                          <a:solidFill>
                            <a:schemeClr val="dk1"/>
                          </a:solidFill>
                          <a:latin typeface="DM Sans"/>
                          <a:ea typeface="DM Sans"/>
                          <a:cs typeface="DM Sans"/>
                          <a:sym typeface="DM Sans"/>
                        </a:rPr>
                        <a:t>Highlight objectives</a:t>
                      </a:r>
                      <a:r>
                        <a:rPr lang="en" sz="1300">
                          <a:solidFill>
                            <a:schemeClr val="dk1"/>
                          </a:solidFill>
                          <a:latin typeface="DM Sans"/>
                          <a:ea typeface="DM Sans"/>
                          <a:cs typeface="DM Sans"/>
                          <a:sym typeface="DM Sans"/>
                        </a:rPr>
                        <a:t>, varying level of difficulty, encouraging collaboration, providing guidance, etc.</a:t>
                      </a:r>
                      <a:endParaRPr sz="1300">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96200">
                <a:tc>
                  <a:txBody>
                    <a:bodyPr/>
                    <a:lstStyle/>
                    <a:p>
                      <a:pPr indent="0" lvl="0" marL="0" rtl="0" algn="l">
                        <a:spcBef>
                          <a:spcPts val="0"/>
                        </a:spcBef>
                        <a:spcAft>
                          <a:spcPts val="0"/>
                        </a:spcAft>
                        <a:buNone/>
                      </a:pPr>
                      <a:r>
                        <a:rPr b="1" lang="en">
                          <a:latin typeface="DM Sans"/>
                          <a:ea typeface="DM Sans"/>
                          <a:cs typeface="DM Sans"/>
                          <a:sym typeface="DM Sans"/>
                        </a:rPr>
                        <a:t>Self-regulation</a:t>
                      </a:r>
                      <a:endParaRPr b="1">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sz="1300">
                          <a:solidFill>
                            <a:schemeClr val="dk1"/>
                          </a:solidFill>
                          <a:latin typeface="DM Sans"/>
                          <a:ea typeface="DM Sans"/>
                          <a:cs typeface="DM Sans"/>
                          <a:sym typeface="DM Sans"/>
                        </a:rPr>
                        <a:t>Motivating, </a:t>
                      </a:r>
                      <a:r>
                        <a:rPr lang="en" sz="1300">
                          <a:solidFill>
                            <a:schemeClr val="dk1"/>
                          </a:solidFill>
                          <a:latin typeface="DM Sans"/>
                          <a:ea typeface="DM Sans"/>
                          <a:cs typeface="DM Sans"/>
                          <a:sym typeface="DM Sans"/>
                        </a:rPr>
                        <a:t>supporting strategies, developing reflections</a:t>
                      </a:r>
                      <a:endParaRPr sz="1300">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sp>
        <p:nvSpPr>
          <p:cNvPr id="395" name="Google Shape;395;p40"/>
          <p:cNvSpPr txBox="1"/>
          <p:nvPr/>
        </p:nvSpPr>
        <p:spPr>
          <a:xfrm>
            <a:off x="7631363" y="893763"/>
            <a:ext cx="1366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AFFECTION</a:t>
            </a:r>
            <a:endParaRPr b="1" sz="800">
              <a:solidFill>
                <a:schemeClr val="dk1"/>
              </a:solidFill>
              <a:latin typeface="DM Sans"/>
              <a:ea typeface="DM Sans"/>
              <a:cs typeface="DM Sans"/>
              <a:sym typeface="DM Sans"/>
            </a:endParaRPr>
          </a:p>
        </p:txBody>
      </p:sp>
      <p:grpSp>
        <p:nvGrpSpPr>
          <p:cNvPr id="396" name="Google Shape;396;p40"/>
          <p:cNvGrpSpPr/>
          <p:nvPr/>
        </p:nvGrpSpPr>
        <p:grpSpPr>
          <a:xfrm>
            <a:off x="8057517" y="347463"/>
            <a:ext cx="514200" cy="496500"/>
            <a:chOff x="8057517" y="347463"/>
            <a:chExt cx="514200" cy="496500"/>
          </a:xfrm>
        </p:grpSpPr>
        <p:sp>
          <p:nvSpPr>
            <p:cNvPr id="397" name="Google Shape;397;p40"/>
            <p:cNvSpPr/>
            <p:nvPr/>
          </p:nvSpPr>
          <p:spPr>
            <a:xfrm>
              <a:off x="8057517" y="347463"/>
              <a:ext cx="514200" cy="496500"/>
            </a:xfrm>
            <a:prstGeom prst="ellipse">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8" name="Google Shape;398;p40"/>
            <p:cNvGrpSpPr/>
            <p:nvPr/>
          </p:nvGrpSpPr>
          <p:grpSpPr>
            <a:xfrm>
              <a:off x="8167016" y="446353"/>
              <a:ext cx="295764" cy="299096"/>
              <a:chOff x="6204958" y="3355706"/>
              <a:chExt cx="358154" cy="362189"/>
            </a:xfrm>
          </p:grpSpPr>
          <p:sp>
            <p:nvSpPr>
              <p:cNvPr id="399" name="Google Shape;399;p40"/>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40"/>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40"/>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40"/>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40"/>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0"/>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40"/>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40"/>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40"/>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40"/>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40"/>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40"/>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40"/>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2" name="Google Shape;412;p40"/>
            <p:cNvSpPr/>
            <p:nvPr/>
          </p:nvSpPr>
          <p:spPr>
            <a:xfrm>
              <a:off x="8219461" y="49944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40"/>
            <p:cNvSpPr/>
            <p:nvPr/>
          </p:nvSpPr>
          <p:spPr>
            <a:xfrm>
              <a:off x="8281060" y="48197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40"/>
            <p:cNvSpPr/>
            <p:nvPr/>
          </p:nvSpPr>
          <p:spPr>
            <a:xfrm>
              <a:off x="8347999" y="505989"/>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40"/>
            <p:cNvSpPr/>
            <p:nvPr/>
          </p:nvSpPr>
          <p:spPr>
            <a:xfrm>
              <a:off x="8347999" y="572934"/>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40"/>
            <p:cNvSpPr/>
            <p:nvPr/>
          </p:nvSpPr>
          <p:spPr>
            <a:xfrm>
              <a:off x="8283730" y="55220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 name="Google Shape;417;p40"/>
          <p:cNvGrpSpPr/>
          <p:nvPr/>
        </p:nvGrpSpPr>
        <p:grpSpPr>
          <a:xfrm>
            <a:off x="2320229" y="4262939"/>
            <a:ext cx="2763481" cy="1907967"/>
            <a:chOff x="2320229" y="4262939"/>
            <a:chExt cx="2763481" cy="1907967"/>
          </a:xfrm>
        </p:grpSpPr>
        <p:sp>
          <p:nvSpPr>
            <p:cNvPr id="418" name="Google Shape;418;p40"/>
            <p:cNvSpPr/>
            <p:nvPr/>
          </p:nvSpPr>
          <p:spPr>
            <a:xfrm>
              <a:off x="2320229" y="4262939"/>
              <a:ext cx="1911264" cy="1907967"/>
            </a:xfrm>
            <a:custGeom>
              <a:rect b="b" l="l" r="r" t="t"/>
              <a:pathLst>
                <a:path extrusionOk="0" h="51511" w="51600">
                  <a:moveTo>
                    <a:pt x="890" y="27223"/>
                  </a:moveTo>
                  <a:lnTo>
                    <a:pt x="24377" y="50710"/>
                  </a:lnTo>
                  <a:cubicBezTo>
                    <a:pt x="25177" y="51510"/>
                    <a:pt x="26512" y="51510"/>
                    <a:pt x="27401" y="50710"/>
                  </a:cubicBezTo>
                  <a:lnTo>
                    <a:pt x="50799" y="27223"/>
                  </a:lnTo>
                  <a:cubicBezTo>
                    <a:pt x="51599" y="26512"/>
                    <a:pt x="51599" y="25088"/>
                    <a:pt x="50799" y="24288"/>
                  </a:cubicBezTo>
                  <a:lnTo>
                    <a:pt x="27401" y="801"/>
                  </a:lnTo>
                  <a:cubicBezTo>
                    <a:pt x="26601" y="1"/>
                    <a:pt x="25266" y="1"/>
                    <a:pt x="24377" y="801"/>
                  </a:cubicBezTo>
                  <a:lnTo>
                    <a:pt x="890" y="24288"/>
                  </a:lnTo>
                  <a:cubicBezTo>
                    <a:pt x="1" y="25088"/>
                    <a:pt x="1" y="26512"/>
                    <a:pt x="890" y="27223"/>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40"/>
            <p:cNvSpPr/>
            <p:nvPr/>
          </p:nvSpPr>
          <p:spPr>
            <a:xfrm>
              <a:off x="3267901" y="4621863"/>
              <a:ext cx="1815809" cy="125829"/>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 name="Google Shape;420;p40"/>
          <p:cNvSpPr/>
          <p:nvPr/>
        </p:nvSpPr>
        <p:spPr>
          <a:xfrm>
            <a:off x="8013815" y="1356003"/>
            <a:ext cx="678260" cy="709734"/>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41"/>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AutoNum type="arabicPeriod" startAt="3"/>
            </a:pPr>
            <a:r>
              <a:rPr lang="en">
                <a:highlight>
                  <a:schemeClr val="accent2"/>
                </a:highlight>
              </a:rPr>
              <a:t>WHY</a:t>
            </a:r>
            <a:r>
              <a:rPr lang="en">
                <a:highlight>
                  <a:schemeClr val="accent2"/>
                </a:highlight>
              </a:rPr>
              <a:t>?</a:t>
            </a:r>
            <a:r>
              <a:rPr lang="en"/>
              <a:t>	l	Why do we learn?</a:t>
            </a:r>
            <a:endParaRPr/>
          </a:p>
        </p:txBody>
      </p:sp>
      <p:sp>
        <p:nvSpPr>
          <p:cNvPr id="426" name="Google Shape;426;p41"/>
          <p:cNvSpPr txBox="1"/>
          <p:nvPr/>
        </p:nvSpPr>
        <p:spPr>
          <a:xfrm>
            <a:off x="7631363" y="893763"/>
            <a:ext cx="1366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AFFECTION</a:t>
            </a:r>
            <a:endParaRPr b="1" sz="800">
              <a:solidFill>
                <a:schemeClr val="dk1"/>
              </a:solidFill>
              <a:latin typeface="DM Sans"/>
              <a:ea typeface="DM Sans"/>
              <a:cs typeface="DM Sans"/>
              <a:sym typeface="DM Sans"/>
            </a:endParaRPr>
          </a:p>
        </p:txBody>
      </p:sp>
      <p:sp>
        <p:nvSpPr>
          <p:cNvPr id="427" name="Google Shape;427;p41"/>
          <p:cNvSpPr/>
          <p:nvPr/>
        </p:nvSpPr>
        <p:spPr>
          <a:xfrm>
            <a:off x="881050" y="1666175"/>
            <a:ext cx="3233700" cy="39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Barriers</a:t>
            </a:r>
            <a:endParaRPr b="1">
              <a:solidFill>
                <a:schemeClr val="dk1"/>
              </a:solidFill>
              <a:latin typeface="Poppins"/>
              <a:ea typeface="Poppins"/>
              <a:cs typeface="Poppins"/>
              <a:sym typeface="Poppins"/>
            </a:endParaRPr>
          </a:p>
        </p:txBody>
      </p:sp>
      <p:graphicFrame>
        <p:nvGraphicFramePr>
          <p:cNvPr id="428" name="Google Shape;428;p41"/>
          <p:cNvGraphicFramePr/>
          <p:nvPr/>
        </p:nvGraphicFramePr>
        <p:xfrm>
          <a:off x="881050" y="2313100"/>
          <a:ext cx="3000000" cy="3000000"/>
        </p:xfrm>
        <a:graphic>
          <a:graphicData uri="http://schemas.openxmlformats.org/drawingml/2006/table">
            <a:tbl>
              <a:tblPr>
                <a:noFill/>
                <a:tableStyleId>{6B908662-5434-4DC7-AFD4-8B40A5E1A0E0}</a:tableStyleId>
              </a:tblPr>
              <a:tblGrid>
                <a:gridCol w="2758475"/>
                <a:gridCol w="4623425"/>
              </a:tblGrid>
              <a:tr h="381000">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MULTIPLE REPRESENTATION</a:t>
                      </a:r>
                      <a:endParaRPr b="1">
                        <a:solidFill>
                          <a:schemeClr val="dk1"/>
                        </a:solidFill>
                        <a:latin typeface="Poppins"/>
                        <a:ea typeface="Poppins"/>
                        <a:cs typeface="Poppins"/>
                        <a:sym typeface="Poppi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WHAT WILL I PREPARE FOR IT?</a:t>
                      </a:r>
                      <a:endParaRPr b="1">
                        <a:solidFill>
                          <a:schemeClr val="dk1"/>
                        </a:solidFill>
                        <a:latin typeface="Poppins"/>
                        <a:ea typeface="Poppins"/>
                        <a:cs typeface="Poppins"/>
                        <a:sym typeface="Poppi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Catching interest</a:t>
                      </a:r>
                      <a:endParaRPr b="1">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b="1" sz="1300">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96200">
                <a:tc>
                  <a:txBody>
                    <a:bodyPr/>
                    <a:lstStyle/>
                    <a:p>
                      <a:pPr indent="0" lvl="0" marL="0" rtl="0" algn="l">
                        <a:spcBef>
                          <a:spcPts val="0"/>
                        </a:spcBef>
                        <a:spcAft>
                          <a:spcPts val="0"/>
                        </a:spcAft>
                        <a:buNone/>
                      </a:pPr>
                      <a:r>
                        <a:rPr b="1" lang="en">
                          <a:latin typeface="DM Sans"/>
                          <a:ea typeface="DM Sans"/>
                          <a:cs typeface="DM Sans"/>
                          <a:sym typeface="DM Sans"/>
                        </a:rPr>
                        <a:t>Increasing persistence</a:t>
                      </a:r>
                      <a:endParaRPr b="1">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sz="1300">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396200">
                <a:tc>
                  <a:txBody>
                    <a:bodyPr/>
                    <a:lstStyle/>
                    <a:p>
                      <a:pPr indent="0" lvl="0" marL="0" rtl="0" algn="l">
                        <a:spcBef>
                          <a:spcPts val="0"/>
                        </a:spcBef>
                        <a:spcAft>
                          <a:spcPts val="0"/>
                        </a:spcAft>
                        <a:buNone/>
                      </a:pPr>
                      <a:r>
                        <a:rPr b="1" lang="en">
                          <a:latin typeface="DM Sans"/>
                          <a:ea typeface="DM Sans"/>
                          <a:cs typeface="DM Sans"/>
                          <a:sym typeface="DM Sans"/>
                        </a:rPr>
                        <a:t>Self-regulation</a:t>
                      </a:r>
                      <a:endParaRPr b="1">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t/>
                      </a:r>
                      <a:endParaRPr sz="1300">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grpSp>
        <p:nvGrpSpPr>
          <p:cNvPr id="429" name="Google Shape;429;p41"/>
          <p:cNvGrpSpPr/>
          <p:nvPr/>
        </p:nvGrpSpPr>
        <p:grpSpPr>
          <a:xfrm>
            <a:off x="8057517" y="347463"/>
            <a:ext cx="514200" cy="496500"/>
            <a:chOff x="8057517" y="347463"/>
            <a:chExt cx="514200" cy="496500"/>
          </a:xfrm>
        </p:grpSpPr>
        <p:sp>
          <p:nvSpPr>
            <p:cNvPr id="430" name="Google Shape;430;p41"/>
            <p:cNvSpPr/>
            <p:nvPr/>
          </p:nvSpPr>
          <p:spPr>
            <a:xfrm>
              <a:off x="8057517" y="347463"/>
              <a:ext cx="514200" cy="496500"/>
            </a:xfrm>
            <a:prstGeom prst="ellipse">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 name="Google Shape;431;p41"/>
            <p:cNvGrpSpPr/>
            <p:nvPr/>
          </p:nvGrpSpPr>
          <p:grpSpPr>
            <a:xfrm>
              <a:off x="8167016" y="446353"/>
              <a:ext cx="295764" cy="299096"/>
              <a:chOff x="6204958" y="3355706"/>
              <a:chExt cx="358154" cy="362189"/>
            </a:xfrm>
          </p:grpSpPr>
          <p:sp>
            <p:nvSpPr>
              <p:cNvPr id="432" name="Google Shape;432;p41"/>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41"/>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41"/>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1"/>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1"/>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1"/>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41"/>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41"/>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1"/>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1"/>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1"/>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1"/>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1"/>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5" name="Google Shape;445;p41"/>
            <p:cNvSpPr/>
            <p:nvPr/>
          </p:nvSpPr>
          <p:spPr>
            <a:xfrm>
              <a:off x="8219461" y="49944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1"/>
            <p:cNvSpPr/>
            <p:nvPr/>
          </p:nvSpPr>
          <p:spPr>
            <a:xfrm>
              <a:off x="8281060" y="48197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1"/>
            <p:cNvSpPr/>
            <p:nvPr/>
          </p:nvSpPr>
          <p:spPr>
            <a:xfrm>
              <a:off x="8347999" y="505989"/>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41"/>
            <p:cNvSpPr/>
            <p:nvPr/>
          </p:nvSpPr>
          <p:spPr>
            <a:xfrm>
              <a:off x="8347999" y="572934"/>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41"/>
            <p:cNvSpPr/>
            <p:nvPr/>
          </p:nvSpPr>
          <p:spPr>
            <a:xfrm>
              <a:off x="8283730" y="55220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 name="Google Shape;450;p41"/>
          <p:cNvGrpSpPr/>
          <p:nvPr/>
        </p:nvGrpSpPr>
        <p:grpSpPr>
          <a:xfrm>
            <a:off x="6599340" y="4088478"/>
            <a:ext cx="2170940" cy="2191537"/>
            <a:chOff x="6599340" y="4088478"/>
            <a:chExt cx="2170940" cy="2191537"/>
          </a:xfrm>
        </p:grpSpPr>
        <p:sp>
          <p:nvSpPr>
            <p:cNvPr id="451" name="Google Shape;451;p41"/>
            <p:cNvSpPr/>
            <p:nvPr/>
          </p:nvSpPr>
          <p:spPr>
            <a:xfrm flipH="1" rot="5987037">
              <a:off x="6851557" y="4360058"/>
              <a:ext cx="1774549" cy="1787355"/>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1"/>
            <p:cNvSpPr/>
            <p:nvPr/>
          </p:nvSpPr>
          <p:spPr>
            <a:xfrm>
              <a:off x="6599340" y="4088478"/>
              <a:ext cx="678260" cy="709734"/>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42"/>
          <p:cNvSpPr txBox="1"/>
          <p:nvPr>
            <p:ph type="title"/>
          </p:nvPr>
        </p:nvSpPr>
        <p:spPr>
          <a:xfrm>
            <a:off x="1147800" y="1382250"/>
            <a:ext cx="6848400" cy="237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Planning a</a:t>
            </a:r>
            <a:br>
              <a:rPr lang="en"/>
            </a:br>
            <a:r>
              <a:rPr lang="en">
                <a:highlight>
                  <a:schemeClr val="dk2"/>
                </a:highlight>
              </a:rPr>
              <a:t>UDL activity</a:t>
            </a:r>
            <a:endParaRPr>
              <a:highlight>
                <a:schemeClr val="dk2"/>
              </a:highlight>
            </a:endParaRPr>
          </a:p>
        </p:txBody>
      </p:sp>
      <p:grpSp>
        <p:nvGrpSpPr>
          <p:cNvPr id="458" name="Google Shape;458;p42"/>
          <p:cNvGrpSpPr/>
          <p:nvPr/>
        </p:nvGrpSpPr>
        <p:grpSpPr>
          <a:xfrm>
            <a:off x="-410296" y="-1697576"/>
            <a:ext cx="4918111" cy="3345264"/>
            <a:chOff x="-410296" y="-1697576"/>
            <a:chExt cx="4918111" cy="3345264"/>
          </a:xfrm>
        </p:grpSpPr>
        <p:sp>
          <p:nvSpPr>
            <p:cNvPr id="459" name="Google Shape;459;p42"/>
            <p:cNvSpPr/>
            <p:nvPr/>
          </p:nvSpPr>
          <p:spPr>
            <a:xfrm rot="10800000">
              <a:off x="1665691" y="-380356"/>
              <a:ext cx="2842123" cy="1486997"/>
            </a:xfrm>
            <a:custGeom>
              <a:rect b="b" l="l" r="r" t="t"/>
              <a:pathLst>
                <a:path extrusionOk="0" h="95504" w="191035">
                  <a:moveTo>
                    <a:pt x="95504" y="0"/>
                  </a:moveTo>
                  <a:cubicBezTo>
                    <a:pt x="43480" y="0"/>
                    <a:pt x="1086" y="41744"/>
                    <a:pt x="28" y="93550"/>
                  </a:cubicBezTo>
                  <a:cubicBezTo>
                    <a:pt x="1" y="94635"/>
                    <a:pt x="896" y="95503"/>
                    <a:pt x="1981" y="95503"/>
                  </a:cubicBezTo>
                  <a:lnTo>
                    <a:pt x="39846" y="95503"/>
                  </a:lnTo>
                  <a:cubicBezTo>
                    <a:pt x="40903" y="95503"/>
                    <a:pt x="41744" y="94690"/>
                    <a:pt x="41771" y="93659"/>
                  </a:cubicBezTo>
                  <a:cubicBezTo>
                    <a:pt x="42775" y="64826"/>
                    <a:pt x="66508" y="41717"/>
                    <a:pt x="95558" y="41717"/>
                  </a:cubicBezTo>
                  <a:cubicBezTo>
                    <a:pt x="124608" y="41717"/>
                    <a:pt x="148341" y="64799"/>
                    <a:pt x="149318" y="93659"/>
                  </a:cubicBezTo>
                  <a:cubicBezTo>
                    <a:pt x="149372" y="94690"/>
                    <a:pt x="150213" y="95503"/>
                    <a:pt x="151270" y="95503"/>
                  </a:cubicBezTo>
                  <a:lnTo>
                    <a:pt x="189081" y="95503"/>
                  </a:lnTo>
                  <a:cubicBezTo>
                    <a:pt x="190166" y="95503"/>
                    <a:pt x="191034" y="94635"/>
                    <a:pt x="191034" y="93550"/>
                  </a:cubicBezTo>
                  <a:cubicBezTo>
                    <a:pt x="189976" y="41744"/>
                    <a:pt x="147554" y="0"/>
                    <a:pt x="955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42"/>
            <p:cNvSpPr/>
            <p:nvPr/>
          </p:nvSpPr>
          <p:spPr>
            <a:xfrm flipH="1" rot="-1358522">
              <a:off x="53421" y="-1426702"/>
              <a:ext cx="1968358" cy="2803516"/>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42"/>
            <p:cNvSpPr/>
            <p:nvPr/>
          </p:nvSpPr>
          <p:spPr>
            <a:xfrm>
              <a:off x="756954" y="284730"/>
              <a:ext cx="995501" cy="1041676"/>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 name="Google Shape;462;p42"/>
          <p:cNvGrpSpPr/>
          <p:nvPr/>
        </p:nvGrpSpPr>
        <p:grpSpPr>
          <a:xfrm>
            <a:off x="7835204" y="2723614"/>
            <a:ext cx="1911264" cy="1907967"/>
            <a:chOff x="7835204" y="2723614"/>
            <a:chExt cx="1911264" cy="1907967"/>
          </a:xfrm>
        </p:grpSpPr>
        <p:sp>
          <p:nvSpPr>
            <p:cNvPr id="463" name="Google Shape;463;p42"/>
            <p:cNvSpPr/>
            <p:nvPr/>
          </p:nvSpPr>
          <p:spPr>
            <a:xfrm>
              <a:off x="7835204" y="2723614"/>
              <a:ext cx="1911264" cy="1907967"/>
            </a:xfrm>
            <a:custGeom>
              <a:rect b="b" l="l" r="r" t="t"/>
              <a:pathLst>
                <a:path extrusionOk="0" h="51511" w="51600">
                  <a:moveTo>
                    <a:pt x="890" y="27223"/>
                  </a:moveTo>
                  <a:lnTo>
                    <a:pt x="24377" y="50710"/>
                  </a:lnTo>
                  <a:cubicBezTo>
                    <a:pt x="25177" y="51510"/>
                    <a:pt x="26512" y="51510"/>
                    <a:pt x="27401" y="50710"/>
                  </a:cubicBezTo>
                  <a:lnTo>
                    <a:pt x="50799" y="27223"/>
                  </a:lnTo>
                  <a:cubicBezTo>
                    <a:pt x="51599" y="26512"/>
                    <a:pt x="51599" y="25088"/>
                    <a:pt x="50799" y="24288"/>
                  </a:cubicBezTo>
                  <a:lnTo>
                    <a:pt x="27401" y="801"/>
                  </a:lnTo>
                  <a:cubicBezTo>
                    <a:pt x="26601" y="1"/>
                    <a:pt x="25266" y="1"/>
                    <a:pt x="24377" y="801"/>
                  </a:cubicBezTo>
                  <a:lnTo>
                    <a:pt x="890" y="24288"/>
                  </a:lnTo>
                  <a:cubicBezTo>
                    <a:pt x="1" y="25088"/>
                    <a:pt x="1" y="26512"/>
                    <a:pt x="890" y="2722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2"/>
            <p:cNvSpPr/>
            <p:nvPr/>
          </p:nvSpPr>
          <p:spPr>
            <a:xfrm>
              <a:off x="7996190" y="2796678"/>
              <a:ext cx="678260" cy="709734"/>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42"/>
          <p:cNvGrpSpPr/>
          <p:nvPr/>
        </p:nvGrpSpPr>
        <p:grpSpPr>
          <a:xfrm>
            <a:off x="-565697" y="2856610"/>
            <a:ext cx="1951560" cy="1940197"/>
            <a:chOff x="-565697" y="2856610"/>
            <a:chExt cx="1951560" cy="1940197"/>
          </a:xfrm>
        </p:grpSpPr>
        <p:sp>
          <p:nvSpPr>
            <p:cNvPr id="466" name="Google Shape;466;p42"/>
            <p:cNvSpPr/>
            <p:nvPr/>
          </p:nvSpPr>
          <p:spPr>
            <a:xfrm flipH="1" rot="5064783">
              <a:off x="-477216" y="2933066"/>
              <a:ext cx="1774598" cy="1787285"/>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42"/>
            <p:cNvSpPr/>
            <p:nvPr/>
          </p:nvSpPr>
          <p:spPr>
            <a:xfrm flipH="1" rot="10800000">
              <a:off x="499800" y="3502712"/>
              <a:ext cx="648000" cy="648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grpSp>
        <p:nvGrpSpPr>
          <p:cNvPr id="472" name="Google Shape;472;p43"/>
          <p:cNvGrpSpPr/>
          <p:nvPr/>
        </p:nvGrpSpPr>
        <p:grpSpPr>
          <a:xfrm>
            <a:off x="1022501" y="4146950"/>
            <a:ext cx="2921186" cy="1313798"/>
            <a:chOff x="1022501" y="4146950"/>
            <a:chExt cx="2921186" cy="1313798"/>
          </a:xfrm>
        </p:grpSpPr>
        <p:sp>
          <p:nvSpPr>
            <p:cNvPr id="473" name="Google Shape;473;p43"/>
            <p:cNvSpPr/>
            <p:nvPr/>
          </p:nvSpPr>
          <p:spPr>
            <a:xfrm flipH="1" rot="10800000">
              <a:off x="2359475" y="4146950"/>
              <a:ext cx="1584211" cy="1313798"/>
            </a:xfrm>
            <a:custGeom>
              <a:rect b="b" l="l" r="r" t="t"/>
              <a:pathLst>
                <a:path extrusionOk="0" h="79854" w="96290">
                  <a:moveTo>
                    <a:pt x="0" y="1"/>
                  </a:moveTo>
                  <a:lnTo>
                    <a:pt x="0" y="31709"/>
                  </a:lnTo>
                  <a:cubicBezTo>
                    <a:pt x="0" y="58290"/>
                    <a:pt x="21564" y="79853"/>
                    <a:pt x="48145" y="79853"/>
                  </a:cubicBezTo>
                  <a:cubicBezTo>
                    <a:pt x="74726" y="79853"/>
                    <a:pt x="96290" y="58290"/>
                    <a:pt x="96290" y="31709"/>
                  </a:cubicBezTo>
                  <a:lnTo>
                    <a:pt x="962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3"/>
            <p:cNvSpPr/>
            <p:nvPr/>
          </p:nvSpPr>
          <p:spPr>
            <a:xfrm>
              <a:off x="1022501" y="4698075"/>
              <a:ext cx="2449192" cy="125829"/>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5" name="Google Shape;475;p43"/>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a:t>
            </a:r>
            <a:endParaRPr/>
          </a:p>
        </p:txBody>
      </p:sp>
      <p:sp>
        <p:nvSpPr>
          <p:cNvPr id="476" name="Google Shape;476;p43"/>
          <p:cNvSpPr/>
          <p:nvPr/>
        </p:nvSpPr>
        <p:spPr>
          <a:xfrm>
            <a:off x="713250" y="1078025"/>
            <a:ext cx="7717500" cy="3264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latin typeface="Poppins"/>
                <a:ea typeface="Poppins"/>
                <a:cs typeface="Poppins"/>
                <a:sym typeface="Poppins"/>
              </a:rPr>
              <a:t>UDL principle</a:t>
            </a:r>
            <a:endParaRPr b="1" sz="1500">
              <a:latin typeface="Poppins"/>
              <a:ea typeface="Poppins"/>
              <a:cs typeface="Poppins"/>
              <a:sym typeface="Poppins"/>
            </a:endParaRPr>
          </a:p>
        </p:txBody>
      </p:sp>
      <p:graphicFrame>
        <p:nvGraphicFramePr>
          <p:cNvPr id="477" name="Google Shape;477;p43"/>
          <p:cNvGraphicFramePr/>
          <p:nvPr/>
        </p:nvGraphicFramePr>
        <p:xfrm>
          <a:off x="714850" y="1549720"/>
          <a:ext cx="3000000" cy="3000000"/>
        </p:xfrm>
        <a:graphic>
          <a:graphicData uri="http://schemas.openxmlformats.org/drawingml/2006/table">
            <a:tbl>
              <a:tblPr>
                <a:noFill/>
                <a:tableStyleId>{6B908662-5434-4DC7-AFD4-8B40A5E1A0E0}</a:tableStyleId>
              </a:tblPr>
              <a:tblGrid>
                <a:gridCol w="1275475"/>
                <a:gridCol w="3139825"/>
              </a:tblGrid>
              <a:tr h="396200">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Objective</a:t>
                      </a:r>
                      <a:endParaRPr b="1">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FF6161">
                        <a:alpha val="5346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918775">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Materials</a:t>
                      </a:r>
                      <a:endParaRPr b="1">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FF6161">
                        <a:alpha val="5346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1713725">
                <a:tc>
                  <a:txBody>
                    <a:bodyPr/>
                    <a:lstStyle/>
                    <a:p>
                      <a:pPr indent="0" lvl="0" marL="0" rtl="0" algn="l">
                        <a:spcBef>
                          <a:spcPts val="0"/>
                        </a:spcBef>
                        <a:spcAft>
                          <a:spcPts val="0"/>
                        </a:spcAft>
                        <a:buClr>
                          <a:srgbClr val="000000"/>
                        </a:buClr>
                        <a:buSzPts val="1100"/>
                        <a:buFont typeface="Arial"/>
                        <a:buNone/>
                      </a:pPr>
                      <a:r>
                        <a:rPr b="1" lang="en">
                          <a:solidFill>
                            <a:schemeClr val="dk1"/>
                          </a:solidFill>
                          <a:latin typeface="DM Sans"/>
                          <a:ea typeface="DM Sans"/>
                          <a:cs typeface="DM Sans"/>
                          <a:sym typeface="DM Sans"/>
                        </a:rPr>
                        <a:t>Description</a:t>
                      </a:r>
                      <a:endParaRPr b="1">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FF6161">
                        <a:alpha val="5346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graphicFrame>
        <p:nvGraphicFramePr>
          <p:cNvPr id="478" name="Google Shape;478;p43"/>
          <p:cNvGraphicFramePr/>
          <p:nvPr/>
        </p:nvGraphicFramePr>
        <p:xfrm>
          <a:off x="5292050" y="1549720"/>
          <a:ext cx="3000000" cy="3000000"/>
        </p:xfrm>
        <a:graphic>
          <a:graphicData uri="http://schemas.openxmlformats.org/drawingml/2006/table">
            <a:tbl>
              <a:tblPr>
                <a:noFill/>
                <a:tableStyleId>{6B908662-5434-4DC7-AFD4-8B40A5E1A0E0}</a:tableStyleId>
              </a:tblPr>
              <a:tblGrid>
                <a:gridCol w="1277100"/>
                <a:gridCol w="1860000"/>
              </a:tblGrid>
              <a:tr h="1671600">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Barriers - Strategies</a:t>
                      </a:r>
                      <a:endParaRPr b="1">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FF6161">
                        <a:alpha val="5346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1357100">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Assessment</a:t>
                      </a:r>
                      <a:endParaRPr b="1">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rgbClr val="FF6161">
                        <a:alpha val="5346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grpSp>
        <p:nvGrpSpPr>
          <p:cNvPr id="479" name="Google Shape;479;p43"/>
          <p:cNvGrpSpPr/>
          <p:nvPr/>
        </p:nvGrpSpPr>
        <p:grpSpPr>
          <a:xfrm>
            <a:off x="8057517" y="347463"/>
            <a:ext cx="514200" cy="496500"/>
            <a:chOff x="8057517" y="347463"/>
            <a:chExt cx="514200" cy="496500"/>
          </a:xfrm>
        </p:grpSpPr>
        <p:sp>
          <p:nvSpPr>
            <p:cNvPr id="480" name="Google Shape;480;p43"/>
            <p:cNvSpPr/>
            <p:nvPr/>
          </p:nvSpPr>
          <p:spPr>
            <a:xfrm>
              <a:off x="8057517" y="347463"/>
              <a:ext cx="514200" cy="496500"/>
            </a:xfrm>
            <a:prstGeom prst="ellipse">
              <a:avLst/>
            </a:prstGeom>
            <a:solidFill>
              <a:schemeClr val="l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 name="Google Shape;481;p43"/>
            <p:cNvGrpSpPr/>
            <p:nvPr/>
          </p:nvGrpSpPr>
          <p:grpSpPr>
            <a:xfrm>
              <a:off x="8167016" y="446353"/>
              <a:ext cx="295764" cy="299096"/>
              <a:chOff x="6204958" y="3355706"/>
              <a:chExt cx="358154" cy="362189"/>
            </a:xfrm>
          </p:grpSpPr>
          <p:sp>
            <p:nvSpPr>
              <p:cNvPr id="482" name="Google Shape;482;p43"/>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3"/>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3"/>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FFD961">
                  <a:alpha val="611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3"/>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3"/>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3"/>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43"/>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43"/>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3"/>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3"/>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3"/>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3"/>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3"/>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FFD961">
                  <a:alpha val="611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5" name="Google Shape;495;p43"/>
            <p:cNvSpPr/>
            <p:nvPr/>
          </p:nvSpPr>
          <p:spPr>
            <a:xfrm>
              <a:off x="8330886" y="520447"/>
              <a:ext cx="150600" cy="150600"/>
            </a:xfrm>
            <a:prstGeom prst="ellipse">
              <a:avLst/>
            </a:prstGeom>
            <a:solidFill>
              <a:srgbClr val="FF6161">
                <a:alpha val="8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9" name="Shape 499"/>
        <p:cNvGrpSpPr/>
        <p:nvPr/>
      </p:nvGrpSpPr>
      <p:grpSpPr>
        <a:xfrm>
          <a:off x="0" y="0"/>
          <a:ext cx="0" cy="0"/>
          <a:chOff x="0" y="0"/>
          <a:chExt cx="0" cy="0"/>
        </a:xfrm>
      </p:grpSpPr>
      <p:sp>
        <p:nvSpPr>
          <p:cNvPr id="500" name="Google Shape;500;p44"/>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a:t>
            </a:r>
            <a:endParaRPr/>
          </a:p>
        </p:txBody>
      </p:sp>
      <p:sp>
        <p:nvSpPr>
          <p:cNvPr id="501" name="Google Shape;501;p44"/>
          <p:cNvSpPr/>
          <p:nvPr/>
        </p:nvSpPr>
        <p:spPr>
          <a:xfrm>
            <a:off x="713250" y="1078025"/>
            <a:ext cx="7717500" cy="3264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latin typeface="Poppins"/>
                <a:ea typeface="Poppins"/>
                <a:cs typeface="Poppins"/>
                <a:sym typeface="Poppins"/>
              </a:rPr>
              <a:t>UDL principle</a:t>
            </a:r>
            <a:endParaRPr b="1" sz="1500">
              <a:latin typeface="Poppins"/>
              <a:ea typeface="Poppins"/>
              <a:cs typeface="Poppins"/>
              <a:sym typeface="Poppins"/>
            </a:endParaRPr>
          </a:p>
        </p:txBody>
      </p:sp>
      <p:graphicFrame>
        <p:nvGraphicFramePr>
          <p:cNvPr id="502" name="Google Shape;502;p44"/>
          <p:cNvGraphicFramePr/>
          <p:nvPr/>
        </p:nvGraphicFramePr>
        <p:xfrm>
          <a:off x="714850" y="1549720"/>
          <a:ext cx="3000000" cy="3000000"/>
        </p:xfrm>
        <a:graphic>
          <a:graphicData uri="http://schemas.openxmlformats.org/drawingml/2006/table">
            <a:tbl>
              <a:tblPr>
                <a:noFill/>
                <a:tableStyleId>{6B908662-5434-4DC7-AFD4-8B40A5E1A0E0}</a:tableStyleId>
              </a:tblPr>
              <a:tblGrid>
                <a:gridCol w="1275475"/>
                <a:gridCol w="3139825"/>
              </a:tblGrid>
              <a:tr h="396200">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Objective</a:t>
                      </a:r>
                      <a:endParaRPr b="1">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81B0FF">
                        <a:alpha val="6039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918775">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Materials</a:t>
                      </a:r>
                      <a:endParaRPr b="1">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81B0FF">
                        <a:alpha val="6039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1713725">
                <a:tc>
                  <a:txBody>
                    <a:bodyPr/>
                    <a:lstStyle/>
                    <a:p>
                      <a:pPr indent="0" lvl="0" marL="0" rtl="0" algn="l">
                        <a:spcBef>
                          <a:spcPts val="0"/>
                        </a:spcBef>
                        <a:spcAft>
                          <a:spcPts val="0"/>
                        </a:spcAft>
                        <a:buClr>
                          <a:srgbClr val="000000"/>
                        </a:buClr>
                        <a:buSzPts val="1100"/>
                        <a:buFont typeface="Arial"/>
                        <a:buNone/>
                      </a:pPr>
                      <a:r>
                        <a:rPr b="1" lang="en">
                          <a:solidFill>
                            <a:schemeClr val="dk1"/>
                          </a:solidFill>
                          <a:latin typeface="DM Sans"/>
                          <a:ea typeface="DM Sans"/>
                          <a:cs typeface="DM Sans"/>
                          <a:sym typeface="DM Sans"/>
                        </a:rPr>
                        <a:t>Description</a:t>
                      </a:r>
                      <a:endParaRPr b="1">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81B0FF">
                        <a:alpha val="6039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bl>
          </a:graphicData>
        </a:graphic>
      </p:graphicFrame>
      <p:graphicFrame>
        <p:nvGraphicFramePr>
          <p:cNvPr id="503" name="Google Shape;503;p44"/>
          <p:cNvGraphicFramePr/>
          <p:nvPr/>
        </p:nvGraphicFramePr>
        <p:xfrm>
          <a:off x="5292050" y="1549720"/>
          <a:ext cx="3000000" cy="3000000"/>
        </p:xfrm>
        <a:graphic>
          <a:graphicData uri="http://schemas.openxmlformats.org/drawingml/2006/table">
            <a:tbl>
              <a:tblPr>
                <a:noFill/>
                <a:tableStyleId>{6B908662-5434-4DC7-AFD4-8B40A5E1A0E0}</a:tableStyleId>
              </a:tblPr>
              <a:tblGrid>
                <a:gridCol w="1277100"/>
                <a:gridCol w="1860000"/>
              </a:tblGrid>
              <a:tr h="1671600">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Barriers - Strategies</a:t>
                      </a:r>
                      <a:endParaRPr b="1">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81B0FF">
                        <a:alpha val="6039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1357100">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Assessment</a:t>
                      </a:r>
                      <a:endParaRPr b="1">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81B0FF">
                        <a:alpha val="6039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bl>
          </a:graphicData>
        </a:graphic>
      </p:graphicFrame>
      <p:grpSp>
        <p:nvGrpSpPr>
          <p:cNvPr id="504" name="Google Shape;504;p44"/>
          <p:cNvGrpSpPr/>
          <p:nvPr/>
        </p:nvGrpSpPr>
        <p:grpSpPr>
          <a:xfrm>
            <a:off x="8057517" y="347463"/>
            <a:ext cx="514200" cy="496500"/>
            <a:chOff x="8057517" y="347463"/>
            <a:chExt cx="514200" cy="496500"/>
          </a:xfrm>
        </p:grpSpPr>
        <p:sp>
          <p:nvSpPr>
            <p:cNvPr id="505" name="Google Shape;505;p44"/>
            <p:cNvSpPr/>
            <p:nvPr/>
          </p:nvSpPr>
          <p:spPr>
            <a:xfrm>
              <a:off x="8057517" y="347463"/>
              <a:ext cx="514200" cy="496500"/>
            </a:xfrm>
            <a:prstGeom prst="ellipse">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 name="Google Shape;506;p44"/>
            <p:cNvGrpSpPr/>
            <p:nvPr/>
          </p:nvGrpSpPr>
          <p:grpSpPr>
            <a:xfrm>
              <a:off x="8167016" y="446353"/>
              <a:ext cx="295764" cy="299096"/>
              <a:chOff x="6204958" y="3355706"/>
              <a:chExt cx="358154" cy="362189"/>
            </a:xfrm>
          </p:grpSpPr>
          <p:sp>
            <p:nvSpPr>
              <p:cNvPr id="507" name="Google Shape;507;p44"/>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44"/>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44"/>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44"/>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44"/>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44"/>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44"/>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4"/>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4"/>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4"/>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4"/>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4"/>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4"/>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0" name="Google Shape;520;p44"/>
            <p:cNvSpPr/>
            <p:nvPr/>
          </p:nvSpPr>
          <p:spPr>
            <a:xfrm>
              <a:off x="8178486" y="444247"/>
              <a:ext cx="150600" cy="150600"/>
            </a:xfrm>
            <a:prstGeom prst="ellipse">
              <a:avLst/>
            </a:prstGeom>
            <a:solidFill>
              <a:srgbClr val="81B0FF">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45"/>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Name</a:t>
            </a:r>
            <a:endParaRPr/>
          </a:p>
        </p:txBody>
      </p:sp>
      <p:sp>
        <p:nvSpPr>
          <p:cNvPr id="526" name="Google Shape;526;p45"/>
          <p:cNvSpPr/>
          <p:nvPr/>
        </p:nvSpPr>
        <p:spPr>
          <a:xfrm>
            <a:off x="713250" y="1078025"/>
            <a:ext cx="7717500" cy="326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500">
                <a:latin typeface="Poppins"/>
                <a:ea typeface="Poppins"/>
                <a:cs typeface="Poppins"/>
                <a:sym typeface="Poppins"/>
              </a:rPr>
              <a:t>UDL principle</a:t>
            </a:r>
            <a:endParaRPr b="1" sz="1500">
              <a:latin typeface="Poppins"/>
              <a:ea typeface="Poppins"/>
              <a:cs typeface="Poppins"/>
              <a:sym typeface="Poppins"/>
            </a:endParaRPr>
          </a:p>
        </p:txBody>
      </p:sp>
      <p:graphicFrame>
        <p:nvGraphicFramePr>
          <p:cNvPr id="527" name="Google Shape;527;p45"/>
          <p:cNvGraphicFramePr/>
          <p:nvPr/>
        </p:nvGraphicFramePr>
        <p:xfrm>
          <a:off x="714850" y="1549720"/>
          <a:ext cx="3000000" cy="3000000"/>
        </p:xfrm>
        <a:graphic>
          <a:graphicData uri="http://schemas.openxmlformats.org/drawingml/2006/table">
            <a:tbl>
              <a:tblPr>
                <a:noFill/>
                <a:tableStyleId>{6B908662-5434-4DC7-AFD4-8B40A5E1A0E0}</a:tableStyleId>
              </a:tblPr>
              <a:tblGrid>
                <a:gridCol w="1275475"/>
                <a:gridCol w="3139825"/>
              </a:tblGrid>
              <a:tr h="396200">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Objective</a:t>
                      </a:r>
                      <a:endParaRPr b="1">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rgbClr val="A8E18E">
                        <a:alpha val="5333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918775">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Materials</a:t>
                      </a:r>
                      <a:endParaRPr b="1">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rgbClr val="A8E18E">
                        <a:alpha val="5333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1713725">
                <a:tc>
                  <a:txBody>
                    <a:bodyPr/>
                    <a:lstStyle/>
                    <a:p>
                      <a:pPr indent="0" lvl="0" marL="0" rtl="0" algn="l">
                        <a:spcBef>
                          <a:spcPts val="0"/>
                        </a:spcBef>
                        <a:spcAft>
                          <a:spcPts val="0"/>
                        </a:spcAft>
                        <a:buClr>
                          <a:srgbClr val="000000"/>
                        </a:buClr>
                        <a:buSzPts val="1100"/>
                        <a:buFont typeface="Arial"/>
                        <a:buNone/>
                      </a:pPr>
                      <a:r>
                        <a:rPr b="1" lang="en">
                          <a:solidFill>
                            <a:schemeClr val="dk1"/>
                          </a:solidFill>
                          <a:latin typeface="DM Sans"/>
                          <a:ea typeface="DM Sans"/>
                          <a:cs typeface="DM Sans"/>
                          <a:sym typeface="DM Sans"/>
                        </a:rPr>
                        <a:t>Description</a:t>
                      </a:r>
                      <a:endParaRPr b="1">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rgbClr val="A8E18E">
                        <a:alpha val="5333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graphicFrame>
        <p:nvGraphicFramePr>
          <p:cNvPr id="528" name="Google Shape;528;p45"/>
          <p:cNvGraphicFramePr/>
          <p:nvPr/>
        </p:nvGraphicFramePr>
        <p:xfrm>
          <a:off x="5292050" y="1549720"/>
          <a:ext cx="3000000" cy="3000000"/>
        </p:xfrm>
        <a:graphic>
          <a:graphicData uri="http://schemas.openxmlformats.org/drawingml/2006/table">
            <a:tbl>
              <a:tblPr>
                <a:noFill/>
                <a:tableStyleId>{6B908662-5434-4DC7-AFD4-8B40A5E1A0E0}</a:tableStyleId>
              </a:tblPr>
              <a:tblGrid>
                <a:gridCol w="1277100"/>
                <a:gridCol w="1860000"/>
              </a:tblGrid>
              <a:tr h="1671600">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Barriers - Strategies</a:t>
                      </a:r>
                      <a:endParaRPr b="1">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rgbClr val="A8E18E">
                        <a:alpha val="5333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r h="1357100">
                <a:tc>
                  <a:txBody>
                    <a:bodyPr/>
                    <a:lstStyle/>
                    <a:p>
                      <a:pPr indent="0" lvl="0" marL="0" rtl="0" algn="l">
                        <a:spcBef>
                          <a:spcPts val="0"/>
                        </a:spcBef>
                        <a:spcAft>
                          <a:spcPts val="0"/>
                        </a:spcAft>
                        <a:buNone/>
                      </a:pPr>
                      <a:r>
                        <a:rPr b="1" lang="en">
                          <a:solidFill>
                            <a:schemeClr val="dk1"/>
                          </a:solidFill>
                          <a:latin typeface="DM Sans"/>
                          <a:ea typeface="DM Sans"/>
                          <a:cs typeface="DM Sans"/>
                          <a:sym typeface="DM Sans"/>
                        </a:rPr>
                        <a:t>Assessment</a:t>
                      </a:r>
                      <a:endParaRPr b="1">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rgbClr val="A8E18E">
                        <a:alpha val="53330"/>
                      </a:srgbClr>
                    </a:solidFill>
                  </a:tcPr>
                </a:tc>
                <a:tc>
                  <a:txBody>
                    <a:bodyPr/>
                    <a:lstStyle/>
                    <a:p>
                      <a:pPr indent="0" lvl="0" marL="0" rtl="0" algn="l">
                        <a:lnSpc>
                          <a:spcPct val="115000"/>
                        </a:lnSpc>
                        <a:spcBef>
                          <a:spcPts val="0"/>
                        </a:spcBef>
                        <a:spcAft>
                          <a:spcPts val="0"/>
                        </a:spcAft>
                        <a:buNone/>
                      </a:pPr>
                      <a:r>
                        <a:t/>
                      </a:r>
                      <a:endParaRPr>
                        <a:solidFill>
                          <a:schemeClr val="dk1"/>
                        </a:solidFill>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tcPr>
                </a:tc>
              </a:tr>
            </a:tbl>
          </a:graphicData>
        </a:graphic>
      </p:graphicFrame>
      <p:grpSp>
        <p:nvGrpSpPr>
          <p:cNvPr id="529" name="Google Shape;529;p45"/>
          <p:cNvGrpSpPr/>
          <p:nvPr/>
        </p:nvGrpSpPr>
        <p:grpSpPr>
          <a:xfrm>
            <a:off x="8057517" y="347463"/>
            <a:ext cx="514200" cy="496500"/>
            <a:chOff x="8057517" y="347463"/>
            <a:chExt cx="514200" cy="496500"/>
          </a:xfrm>
        </p:grpSpPr>
        <p:sp>
          <p:nvSpPr>
            <p:cNvPr id="530" name="Google Shape;530;p45"/>
            <p:cNvSpPr/>
            <p:nvPr/>
          </p:nvSpPr>
          <p:spPr>
            <a:xfrm>
              <a:off x="8057517" y="347463"/>
              <a:ext cx="514200" cy="496500"/>
            </a:xfrm>
            <a:prstGeom prst="ellipse">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 name="Google Shape;531;p45"/>
            <p:cNvGrpSpPr/>
            <p:nvPr/>
          </p:nvGrpSpPr>
          <p:grpSpPr>
            <a:xfrm>
              <a:off x="8167016" y="446353"/>
              <a:ext cx="295764" cy="299096"/>
              <a:chOff x="6204958" y="3355706"/>
              <a:chExt cx="358154" cy="362189"/>
            </a:xfrm>
          </p:grpSpPr>
          <p:sp>
            <p:nvSpPr>
              <p:cNvPr id="532" name="Google Shape;532;p45"/>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5"/>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5"/>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5"/>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45"/>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45"/>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45"/>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45"/>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45"/>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45"/>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45"/>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45"/>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45"/>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 name="Google Shape;545;p45"/>
            <p:cNvSpPr/>
            <p:nvPr/>
          </p:nvSpPr>
          <p:spPr>
            <a:xfrm>
              <a:off x="8219461" y="49944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45"/>
            <p:cNvSpPr/>
            <p:nvPr/>
          </p:nvSpPr>
          <p:spPr>
            <a:xfrm>
              <a:off x="8281060" y="48197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5"/>
            <p:cNvSpPr/>
            <p:nvPr/>
          </p:nvSpPr>
          <p:spPr>
            <a:xfrm>
              <a:off x="8347999" y="505989"/>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45"/>
            <p:cNvSpPr/>
            <p:nvPr/>
          </p:nvSpPr>
          <p:spPr>
            <a:xfrm>
              <a:off x="8347999" y="572934"/>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5"/>
            <p:cNvSpPr/>
            <p:nvPr/>
          </p:nvSpPr>
          <p:spPr>
            <a:xfrm>
              <a:off x="8283730" y="55220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3" name="Shape 553"/>
        <p:cNvGrpSpPr/>
        <p:nvPr/>
      </p:nvGrpSpPr>
      <p:grpSpPr>
        <a:xfrm>
          <a:off x="0" y="0"/>
          <a:ext cx="0" cy="0"/>
          <a:chOff x="0" y="0"/>
          <a:chExt cx="0" cy="0"/>
        </a:xfrm>
      </p:grpSpPr>
      <p:sp>
        <p:nvSpPr>
          <p:cNvPr id="554" name="Google Shape;554;p46"/>
          <p:cNvSpPr txBox="1"/>
          <p:nvPr>
            <p:ph type="title"/>
          </p:nvPr>
        </p:nvSpPr>
        <p:spPr>
          <a:xfrm>
            <a:off x="1147800" y="610713"/>
            <a:ext cx="6848400" cy="129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555" name="Google Shape;555;p46"/>
          <p:cNvSpPr txBox="1"/>
          <p:nvPr>
            <p:ph idx="1" type="subTitle"/>
          </p:nvPr>
        </p:nvSpPr>
        <p:spPr>
          <a:xfrm>
            <a:off x="3086875" y="1746163"/>
            <a:ext cx="2892600" cy="123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grpSp>
        <p:nvGrpSpPr>
          <p:cNvPr id="556" name="Google Shape;556;p46"/>
          <p:cNvGrpSpPr/>
          <p:nvPr/>
        </p:nvGrpSpPr>
        <p:grpSpPr>
          <a:xfrm>
            <a:off x="3582629" y="3084812"/>
            <a:ext cx="387681" cy="387661"/>
            <a:chOff x="266768" y="1721375"/>
            <a:chExt cx="397907" cy="397887"/>
          </a:xfrm>
        </p:grpSpPr>
        <p:sp>
          <p:nvSpPr>
            <p:cNvPr id="557" name="Google Shape;557;p46"/>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58" name="Google Shape;558;p46"/>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grpSp>
      <p:grpSp>
        <p:nvGrpSpPr>
          <p:cNvPr id="559" name="Google Shape;559;p46"/>
          <p:cNvGrpSpPr/>
          <p:nvPr/>
        </p:nvGrpSpPr>
        <p:grpSpPr>
          <a:xfrm>
            <a:off x="4641325" y="3084575"/>
            <a:ext cx="387661" cy="387661"/>
            <a:chOff x="1379798" y="1723250"/>
            <a:chExt cx="397887" cy="397887"/>
          </a:xfrm>
        </p:grpSpPr>
        <p:sp>
          <p:nvSpPr>
            <p:cNvPr id="560" name="Google Shape;560;p46"/>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61" name="Google Shape;561;p46"/>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62" name="Google Shape;562;p46"/>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63" name="Google Shape;563;p46"/>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grpSp>
      <p:grpSp>
        <p:nvGrpSpPr>
          <p:cNvPr id="564" name="Google Shape;564;p46"/>
          <p:cNvGrpSpPr/>
          <p:nvPr/>
        </p:nvGrpSpPr>
        <p:grpSpPr>
          <a:xfrm>
            <a:off x="4110285" y="3084575"/>
            <a:ext cx="387641" cy="387661"/>
            <a:chOff x="864491" y="1723250"/>
            <a:chExt cx="397866" cy="397887"/>
          </a:xfrm>
        </p:grpSpPr>
        <p:sp>
          <p:nvSpPr>
            <p:cNvPr id="565" name="Google Shape;565;p46"/>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66" name="Google Shape;566;p46"/>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67" name="Google Shape;567;p46"/>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grpSp>
      <p:grpSp>
        <p:nvGrpSpPr>
          <p:cNvPr id="568" name="Google Shape;568;p46"/>
          <p:cNvGrpSpPr/>
          <p:nvPr/>
        </p:nvGrpSpPr>
        <p:grpSpPr>
          <a:xfrm>
            <a:off x="5172387" y="3083922"/>
            <a:ext cx="388966" cy="388966"/>
            <a:chOff x="1190625" y="238125"/>
            <a:chExt cx="5235075" cy="5235075"/>
          </a:xfrm>
        </p:grpSpPr>
        <p:sp>
          <p:nvSpPr>
            <p:cNvPr id="569" name="Google Shape;569;p46"/>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sp>
          <p:nvSpPr>
            <p:cNvPr id="570" name="Google Shape;570;p46"/>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r">
                <a:spcBef>
                  <a:spcPts val="0"/>
                </a:spcBef>
                <a:spcAft>
                  <a:spcPts val="0"/>
                </a:spcAft>
                <a:buNone/>
              </a:pPr>
              <a:r>
                <a:t/>
              </a:r>
              <a:endParaRPr/>
            </a:p>
          </p:txBody>
        </p:sp>
      </p:grpSp>
      <p:sp>
        <p:nvSpPr>
          <p:cNvPr id="571" name="Google Shape;571;p46"/>
          <p:cNvSpPr txBox="1"/>
          <p:nvPr/>
        </p:nvSpPr>
        <p:spPr>
          <a:xfrm flipH="1">
            <a:off x="2464502" y="4272388"/>
            <a:ext cx="42150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grpSp>
        <p:nvGrpSpPr>
          <p:cNvPr id="572" name="Google Shape;572;p46"/>
          <p:cNvGrpSpPr/>
          <p:nvPr/>
        </p:nvGrpSpPr>
        <p:grpSpPr>
          <a:xfrm>
            <a:off x="6675108" y="-437993"/>
            <a:ext cx="2775144" cy="4177784"/>
            <a:chOff x="6675108" y="-437993"/>
            <a:chExt cx="2775144" cy="4177784"/>
          </a:xfrm>
        </p:grpSpPr>
        <p:sp>
          <p:nvSpPr>
            <p:cNvPr id="573" name="Google Shape;573;p46"/>
            <p:cNvSpPr/>
            <p:nvPr/>
          </p:nvSpPr>
          <p:spPr>
            <a:xfrm flipH="1" rot="10671493">
              <a:off x="6707864" y="-405455"/>
              <a:ext cx="1774660" cy="1787243"/>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6"/>
            <p:cNvSpPr/>
            <p:nvPr/>
          </p:nvSpPr>
          <p:spPr>
            <a:xfrm rot="-5400000">
              <a:off x="7285691" y="1387594"/>
              <a:ext cx="2842123" cy="1486997"/>
            </a:xfrm>
            <a:custGeom>
              <a:rect b="b" l="l" r="r" t="t"/>
              <a:pathLst>
                <a:path extrusionOk="0" h="95504" w="191035">
                  <a:moveTo>
                    <a:pt x="95504" y="0"/>
                  </a:moveTo>
                  <a:cubicBezTo>
                    <a:pt x="43480" y="0"/>
                    <a:pt x="1086" y="41744"/>
                    <a:pt x="28" y="93550"/>
                  </a:cubicBezTo>
                  <a:cubicBezTo>
                    <a:pt x="1" y="94635"/>
                    <a:pt x="896" y="95503"/>
                    <a:pt x="1981" y="95503"/>
                  </a:cubicBezTo>
                  <a:lnTo>
                    <a:pt x="39846" y="95503"/>
                  </a:lnTo>
                  <a:cubicBezTo>
                    <a:pt x="40903" y="95503"/>
                    <a:pt x="41744" y="94690"/>
                    <a:pt x="41771" y="93659"/>
                  </a:cubicBezTo>
                  <a:cubicBezTo>
                    <a:pt x="42775" y="64826"/>
                    <a:pt x="66508" y="41717"/>
                    <a:pt x="95558" y="41717"/>
                  </a:cubicBezTo>
                  <a:cubicBezTo>
                    <a:pt x="124608" y="41717"/>
                    <a:pt x="148341" y="64799"/>
                    <a:pt x="149318" y="93659"/>
                  </a:cubicBezTo>
                  <a:cubicBezTo>
                    <a:pt x="149372" y="94690"/>
                    <a:pt x="150213" y="95503"/>
                    <a:pt x="151270" y="95503"/>
                  </a:cubicBezTo>
                  <a:lnTo>
                    <a:pt x="189081" y="95503"/>
                  </a:lnTo>
                  <a:cubicBezTo>
                    <a:pt x="190166" y="95503"/>
                    <a:pt x="191034" y="94635"/>
                    <a:pt x="191034" y="93550"/>
                  </a:cubicBezTo>
                  <a:cubicBezTo>
                    <a:pt x="189976" y="41744"/>
                    <a:pt x="147554" y="0"/>
                    <a:pt x="955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6"/>
            <p:cNvSpPr/>
            <p:nvPr/>
          </p:nvSpPr>
          <p:spPr>
            <a:xfrm>
              <a:off x="7853501" y="2817474"/>
              <a:ext cx="881368" cy="922316"/>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 name="Google Shape;576;p46"/>
          <p:cNvGrpSpPr/>
          <p:nvPr/>
        </p:nvGrpSpPr>
        <p:grpSpPr>
          <a:xfrm>
            <a:off x="-1093015" y="604589"/>
            <a:ext cx="3096615" cy="4448989"/>
            <a:chOff x="-1093015" y="604589"/>
            <a:chExt cx="3096615" cy="4448989"/>
          </a:xfrm>
        </p:grpSpPr>
        <p:grpSp>
          <p:nvGrpSpPr>
            <p:cNvPr id="577" name="Google Shape;577;p46"/>
            <p:cNvGrpSpPr/>
            <p:nvPr/>
          </p:nvGrpSpPr>
          <p:grpSpPr>
            <a:xfrm rot="553102">
              <a:off x="-834212" y="1430237"/>
              <a:ext cx="2579008" cy="3438973"/>
              <a:chOff x="-596439" y="2323251"/>
              <a:chExt cx="2578969" cy="3438920"/>
            </a:xfrm>
          </p:grpSpPr>
          <p:sp>
            <p:nvSpPr>
              <p:cNvPr id="578" name="Google Shape;578;p46"/>
              <p:cNvSpPr/>
              <p:nvPr/>
            </p:nvSpPr>
            <p:spPr>
              <a:xfrm rot="425274">
                <a:off x="-151217" y="2847990"/>
                <a:ext cx="1968363" cy="2803446"/>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6"/>
              <p:cNvSpPr/>
              <p:nvPr/>
            </p:nvSpPr>
            <p:spPr>
              <a:xfrm flipH="1" rot="-636024">
                <a:off x="-447234" y="2471244"/>
                <a:ext cx="1774698" cy="1787325"/>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0" name="Google Shape;580;p46"/>
            <p:cNvSpPr/>
            <p:nvPr/>
          </p:nvSpPr>
          <p:spPr>
            <a:xfrm rot="-5400000">
              <a:off x="-304457" y="1560971"/>
              <a:ext cx="2038611"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4" name="Shape 584"/>
        <p:cNvGrpSpPr/>
        <p:nvPr/>
      </p:nvGrpSpPr>
      <p:grpSpPr>
        <a:xfrm>
          <a:off x="0" y="0"/>
          <a:ext cx="0" cy="0"/>
          <a:chOff x="0" y="0"/>
          <a:chExt cx="0" cy="0"/>
        </a:xfrm>
      </p:grpSpPr>
      <p:sp>
        <p:nvSpPr>
          <p:cNvPr id="585" name="Google Shape;585;p47"/>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highlight>
                  <a:schemeClr val="dk2"/>
                </a:highlight>
              </a:rPr>
              <a:t>Alternative</a:t>
            </a:r>
            <a:r>
              <a:rPr lang="en"/>
              <a:t> resources</a:t>
            </a:r>
            <a:endParaRPr/>
          </a:p>
        </p:txBody>
      </p:sp>
      <p:sp>
        <p:nvSpPr>
          <p:cNvPr id="586" name="Google Shape;586;p47"/>
          <p:cNvSpPr txBox="1"/>
          <p:nvPr>
            <p:ph idx="1" type="body"/>
          </p:nvPr>
        </p:nvSpPr>
        <p:spPr>
          <a:xfrm>
            <a:off x="713225" y="1188025"/>
            <a:ext cx="7542600" cy="1252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Here’s an assortment of alternative resources whose style fits that of this template</a:t>
            </a:r>
            <a:r>
              <a:rPr lang="en"/>
              <a:t>:</a:t>
            </a:r>
            <a:endParaRPr/>
          </a:p>
          <a:p>
            <a:pPr indent="0" lvl="0" marL="0" rtl="0" algn="l">
              <a:lnSpc>
                <a:spcPct val="100000"/>
              </a:lnSpc>
              <a:spcBef>
                <a:spcPts val="1000"/>
              </a:spcBef>
              <a:spcAft>
                <a:spcPts val="1000"/>
              </a:spcAft>
              <a:buNone/>
            </a:pPr>
            <a:r>
              <a:rPr b="1" lang="en" sz="2300">
                <a:latin typeface="Poppins"/>
                <a:ea typeface="Poppins"/>
                <a:cs typeface="Poppins"/>
                <a:sym typeface="Poppins"/>
              </a:rPr>
              <a:t>Vectors</a:t>
            </a:r>
            <a:endParaRPr sz="1300"/>
          </a:p>
        </p:txBody>
      </p:sp>
      <p:sp>
        <p:nvSpPr>
          <p:cNvPr id="587" name="Google Shape;587;p47"/>
          <p:cNvSpPr/>
          <p:nvPr/>
        </p:nvSpPr>
        <p:spPr>
          <a:xfrm>
            <a:off x="1133075" y="2919900"/>
            <a:ext cx="1786500" cy="1786500"/>
          </a:xfrm>
          <a:prstGeom prst="donut">
            <a:avLst>
              <a:gd fmla="val 25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2429950" y="2862763"/>
            <a:ext cx="761329" cy="722405"/>
          </a:xfrm>
          <a:custGeom>
            <a:rect b="b" l="l" r="r" t="t"/>
            <a:pathLst>
              <a:path extrusionOk="0" h="41982" w="44244">
                <a:moveTo>
                  <a:pt x="22134" y="0"/>
                </a:moveTo>
                <a:cubicBezTo>
                  <a:pt x="21241" y="0"/>
                  <a:pt x="20431" y="489"/>
                  <a:pt x="20050" y="1298"/>
                </a:cubicBezTo>
                <a:lnTo>
                  <a:pt x="15097" y="11323"/>
                </a:lnTo>
                <a:cubicBezTo>
                  <a:pt x="14740" y="12061"/>
                  <a:pt x="14038" y="12561"/>
                  <a:pt x="13228" y="12681"/>
                </a:cubicBezTo>
                <a:lnTo>
                  <a:pt x="2155" y="14288"/>
                </a:lnTo>
                <a:cubicBezTo>
                  <a:pt x="1286" y="14419"/>
                  <a:pt x="548" y="15014"/>
                  <a:pt x="286" y="15871"/>
                </a:cubicBezTo>
                <a:cubicBezTo>
                  <a:pt x="0" y="16717"/>
                  <a:pt x="227" y="17622"/>
                  <a:pt x="870" y="18253"/>
                </a:cubicBezTo>
                <a:lnTo>
                  <a:pt x="8871" y="26063"/>
                </a:lnTo>
                <a:cubicBezTo>
                  <a:pt x="9454" y="26623"/>
                  <a:pt x="9716" y="27444"/>
                  <a:pt x="9585" y="28254"/>
                </a:cubicBezTo>
                <a:lnTo>
                  <a:pt x="7692" y="39279"/>
                </a:lnTo>
                <a:cubicBezTo>
                  <a:pt x="7573" y="39958"/>
                  <a:pt x="7751" y="40636"/>
                  <a:pt x="8204" y="41148"/>
                </a:cubicBezTo>
                <a:cubicBezTo>
                  <a:pt x="8668" y="41684"/>
                  <a:pt x="9299" y="41982"/>
                  <a:pt x="9990" y="41982"/>
                </a:cubicBezTo>
                <a:cubicBezTo>
                  <a:pt x="10359" y="41982"/>
                  <a:pt x="10716" y="41898"/>
                  <a:pt x="11061" y="41720"/>
                </a:cubicBezTo>
                <a:lnTo>
                  <a:pt x="20955" y="36505"/>
                </a:lnTo>
                <a:cubicBezTo>
                  <a:pt x="21313" y="36326"/>
                  <a:pt x="21705" y="36231"/>
                  <a:pt x="22098" y="36231"/>
                </a:cubicBezTo>
                <a:cubicBezTo>
                  <a:pt x="22503" y="36231"/>
                  <a:pt x="22896" y="36326"/>
                  <a:pt x="23241" y="36505"/>
                </a:cubicBezTo>
                <a:lnTo>
                  <a:pt x="33147" y="41720"/>
                </a:lnTo>
                <a:cubicBezTo>
                  <a:pt x="33493" y="41898"/>
                  <a:pt x="33850" y="41982"/>
                  <a:pt x="34219" y="41982"/>
                </a:cubicBezTo>
                <a:cubicBezTo>
                  <a:pt x="34898" y="41982"/>
                  <a:pt x="35541" y="41684"/>
                  <a:pt x="36064" y="41148"/>
                </a:cubicBezTo>
                <a:cubicBezTo>
                  <a:pt x="36505" y="40636"/>
                  <a:pt x="36684" y="39958"/>
                  <a:pt x="36564" y="39279"/>
                </a:cubicBezTo>
                <a:lnTo>
                  <a:pt x="34683" y="28254"/>
                </a:lnTo>
                <a:cubicBezTo>
                  <a:pt x="34540" y="27444"/>
                  <a:pt x="34814" y="26623"/>
                  <a:pt x="35398" y="26063"/>
                </a:cubicBezTo>
                <a:lnTo>
                  <a:pt x="43399" y="18253"/>
                </a:lnTo>
                <a:cubicBezTo>
                  <a:pt x="44030" y="17622"/>
                  <a:pt x="44244" y="16717"/>
                  <a:pt x="43982" y="15871"/>
                </a:cubicBezTo>
                <a:cubicBezTo>
                  <a:pt x="43696" y="15014"/>
                  <a:pt x="42982" y="14419"/>
                  <a:pt x="42101" y="14288"/>
                </a:cubicBezTo>
                <a:lnTo>
                  <a:pt x="31028" y="12681"/>
                </a:lnTo>
                <a:cubicBezTo>
                  <a:pt x="30230" y="12561"/>
                  <a:pt x="29528" y="12049"/>
                  <a:pt x="29171" y="11323"/>
                </a:cubicBezTo>
                <a:lnTo>
                  <a:pt x="24218" y="1298"/>
                </a:lnTo>
                <a:cubicBezTo>
                  <a:pt x="23813" y="489"/>
                  <a:pt x="23027" y="0"/>
                  <a:pt x="221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3247300" y="3012500"/>
            <a:ext cx="1786467" cy="1571655"/>
          </a:xfrm>
          <a:custGeom>
            <a:rect b="b" l="l" r="r" t="t"/>
            <a:pathLst>
              <a:path extrusionOk="0" h="63843" w="72569">
                <a:moveTo>
                  <a:pt x="20860" y="1"/>
                </a:moveTo>
                <a:cubicBezTo>
                  <a:pt x="19002" y="1"/>
                  <a:pt x="17276" y="1013"/>
                  <a:pt x="16335" y="2620"/>
                </a:cubicBezTo>
                <a:lnTo>
                  <a:pt x="929" y="29314"/>
                </a:lnTo>
                <a:cubicBezTo>
                  <a:pt x="0" y="30921"/>
                  <a:pt x="0" y="32934"/>
                  <a:pt x="929" y="34541"/>
                </a:cubicBezTo>
                <a:lnTo>
                  <a:pt x="16335" y="61223"/>
                </a:lnTo>
                <a:cubicBezTo>
                  <a:pt x="17264" y="62842"/>
                  <a:pt x="19002" y="63842"/>
                  <a:pt x="20860" y="63842"/>
                </a:cubicBezTo>
                <a:lnTo>
                  <a:pt x="51697" y="63842"/>
                </a:lnTo>
                <a:cubicBezTo>
                  <a:pt x="53554" y="63842"/>
                  <a:pt x="55281" y="62830"/>
                  <a:pt x="56221" y="61223"/>
                </a:cubicBezTo>
                <a:lnTo>
                  <a:pt x="71628" y="34541"/>
                </a:lnTo>
                <a:cubicBezTo>
                  <a:pt x="72569" y="32934"/>
                  <a:pt x="72569" y="30921"/>
                  <a:pt x="71628" y="29314"/>
                </a:cubicBezTo>
                <a:lnTo>
                  <a:pt x="56210" y="2620"/>
                </a:lnTo>
                <a:cubicBezTo>
                  <a:pt x="55281" y="1001"/>
                  <a:pt x="53543" y="1"/>
                  <a:pt x="51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7"/>
          <p:cNvSpPr/>
          <p:nvPr/>
        </p:nvSpPr>
        <p:spPr>
          <a:xfrm>
            <a:off x="5198550" y="3483960"/>
            <a:ext cx="2663369" cy="1100181"/>
          </a:xfrm>
          <a:custGeom>
            <a:rect b="b" l="l" r="r" t="t"/>
            <a:pathLst>
              <a:path extrusionOk="0" h="25147" w="60877">
                <a:moveTo>
                  <a:pt x="1679" y="0"/>
                </a:moveTo>
                <a:cubicBezTo>
                  <a:pt x="762" y="0"/>
                  <a:pt x="0" y="750"/>
                  <a:pt x="0" y="1679"/>
                </a:cubicBezTo>
                <a:lnTo>
                  <a:pt x="0" y="21146"/>
                </a:lnTo>
                <a:cubicBezTo>
                  <a:pt x="0" y="23348"/>
                  <a:pt x="1798" y="25146"/>
                  <a:pt x="4001" y="25146"/>
                </a:cubicBezTo>
                <a:lnTo>
                  <a:pt x="56876" y="25146"/>
                </a:lnTo>
                <a:cubicBezTo>
                  <a:pt x="59079" y="25146"/>
                  <a:pt x="60877" y="23348"/>
                  <a:pt x="60877" y="21146"/>
                </a:cubicBezTo>
                <a:lnTo>
                  <a:pt x="60877" y="16645"/>
                </a:lnTo>
                <a:cubicBezTo>
                  <a:pt x="60877" y="14442"/>
                  <a:pt x="59079" y="12645"/>
                  <a:pt x="56876" y="12645"/>
                </a:cubicBezTo>
                <a:lnTo>
                  <a:pt x="17157" y="12645"/>
                </a:lnTo>
                <a:cubicBezTo>
                  <a:pt x="16038" y="12645"/>
                  <a:pt x="15002" y="12204"/>
                  <a:pt x="14216" y="11418"/>
                </a:cubicBezTo>
                <a:cubicBezTo>
                  <a:pt x="13419" y="10620"/>
                  <a:pt x="12990" y="9573"/>
                  <a:pt x="13002" y="8454"/>
                </a:cubicBezTo>
                <a:lnTo>
                  <a:pt x="13085" y="1715"/>
                </a:lnTo>
                <a:cubicBezTo>
                  <a:pt x="13085" y="1250"/>
                  <a:pt x="12919" y="834"/>
                  <a:pt x="12585" y="500"/>
                </a:cubicBezTo>
                <a:cubicBezTo>
                  <a:pt x="12264" y="179"/>
                  <a:pt x="11847" y="0"/>
                  <a:pt x="1138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7"/>
          <p:cNvSpPr/>
          <p:nvPr/>
        </p:nvSpPr>
        <p:spPr>
          <a:xfrm>
            <a:off x="6613825" y="3170803"/>
            <a:ext cx="450091" cy="1031007"/>
          </a:xfrm>
          <a:custGeom>
            <a:rect b="b" l="l" r="r" t="t"/>
            <a:pathLst>
              <a:path extrusionOk="0" h="11448" w="11420">
                <a:moveTo>
                  <a:pt x="651" y="11447"/>
                </a:moveTo>
                <a:lnTo>
                  <a:pt x="10768" y="11447"/>
                </a:lnTo>
                <a:cubicBezTo>
                  <a:pt x="11121" y="11447"/>
                  <a:pt x="11419" y="11176"/>
                  <a:pt x="11419" y="10796"/>
                </a:cubicBezTo>
                <a:lnTo>
                  <a:pt x="11419" y="652"/>
                </a:lnTo>
                <a:cubicBezTo>
                  <a:pt x="11419" y="326"/>
                  <a:pt x="11148" y="1"/>
                  <a:pt x="10768" y="1"/>
                </a:cubicBezTo>
                <a:lnTo>
                  <a:pt x="651" y="1"/>
                </a:lnTo>
                <a:cubicBezTo>
                  <a:pt x="298" y="1"/>
                  <a:pt x="0" y="299"/>
                  <a:pt x="0" y="652"/>
                </a:cubicBezTo>
                <a:lnTo>
                  <a:pt x="0" y="10796"/>
                </a:lnTo>
                <a:cubicBezTo>
                  <a:pt x="27" y="11176"/>
                  <a:pt x="298" y="11447"/>
                  <a:pt x="651" y="114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5" name="Shape 595"/>
        <p:cNvGrpSpPr/>
        <p:nvPr/>
      </p:nvGrpSpPr>
      <p:grpSpPr>
        <a:xfrm>
          <a:off x="0" y="0"/>
          <a:ext cx="0" cy="0"/>
          <a:chOff x="0" y="0"/>
          <a:chExt cx="0" cy="0"/>
        </a:xfrm>
      </p:grpSpPr>
      <p:sp>
        <p:nvSpPr>
          <p:cNvPr id="596" name="Google Shape;596;p48"/>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597" name="Google Shape;597;p48"/>
          <p:cNvSpPr txBox="1"/>
          <p:nvPr>
            <p:ph idx="1" type="body"/>
          </p:nvPr>
        </p:nvSpPr>
        <p:spPr>
          <a:xfrm>
            <a:off x="713225" y="1188025"/>
            <a:ext cx="7542600" cy="1654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Did you like the resources used in this template? Get them for free at our other websites:</a:t>
            </a:r>
            <a:endParaRPr sz="1300"/>
          </a:p>
          <a:p>
            <a:pPr indent="0" lvl="0" marL="0" rtl="0" algn="l">
              <a:lnSpc>
                <a:spcPct val="100000"/>
              </a:lnSpc>
              <a:spcBef>
                <a:spcPts val="1000"/>
              </a:spcBef>
              <a:spcAft>
                <a:spcPts val="0"/>
              </a:spcAft>
              <a:buNone/>
            </a:pPr>
            <a:r>
              <a:rPr b="1" lang="en" sz="2300">
                <a:latin typeface="Poppins"/>
                <a:ea typeface="Poppins"/>
                <a:cs typeface="Poppins"/>
                <a:sym typeface="Poppins"/>
              </a:rPr>
              <a:t>Vectors</a:t>
            </a:r>
            <a:endParaRPr b="1" sz="2300">
              <a:latin typeface="Poppins"/>
              <a:ea typeface="Poppins"/>
              <a:cs typeface="Poppins"/>
              <a:sym typeface="Poppins"/>
            </a:endParaRPr>
          </a:p>
          <a:p>
            <a:pPr indent="-317500" lvl="0" marL="457200" rtl="0" algn="l">
              <a:lnSpc>
                <a:spcPct val="100000"/>
              </a:lnSpc>
              <a:spcBef>
                <a:spcPts val="1200"/>
              </a:spcBef>
              <a:spcAft>
                <a:spcPts val="0"/>
              </a:spcAft>
              <a:buSzPts val="1400"/>
              <a:buChar char="●"/>
            </a:pPr>
            <a:r>
              <a:rPr lang="en">
                <a:uFill>
                  <a:noFill/>
                </a:uFill>
                <a:hlinkClick r:id="rId3"/>
              </a:rPr>
              <a:t>Flat design business card template</a:t>
            </a:r>
            <a:endParaRPr/>
          </a:p>
        </p:txBody>
      </p:sp>
      <p:grpSp>
        <p:nvGrpSpPr>
          <p:cNvPr id="598" name="Google Shape;598;p48"/>
          <p:cNvGrpSpPr/>
          <p:nvPr/>
        </p:nvGrpSpPr>
        <p:grpSpPr>
          <a:xfrm>
            <a:off x="2137762" y="3551800"/>
            <a:ext cx="4047227" cy="1591698"/>
            <a:chOff x="2137762" y="3551800"/>
            <a:chExt cx="4047227" cy="1591698"/>
          </a:xfrm>
        </p:grpSpPr>
        <p:sp>
          <p:nvSpPr>
            <p:cNvPr id="599" name="Google Shape;599;p48"/>
            <p:cNvSpPr/>
            <p:nvPr/>
          </p:nvSpPr>
          <p:spPr>
            <a:xfrm flipH="1" rot="10800000">
              <a:off x="2469175" y="3829700"/>
              <a:ext cx="1584211" cy="1313798"/>
            </a:xfrm>
            <a:custGeom>
              <a:rect b="b" l="l" r="r" t="t"/>
              <a:pathLst>
                <a:path extrusionOk="0" h="79854" w="96290">
                  <a:moveTo>
                    <a:pt x="0" y="1"/>
                  </a:moveTo>
                  <a:lnTo>
                    <a:pt x="0" y="31709"/>
                  </a:lnTo>
                  <a:cubicBezTo>
                    <a:pt x="0" y="58290"/>
                    <a:pt x="21564" y="79853"/>
                    <a:pt x="48145" y="79853"/>
                  </a:cubicBezTo>
                  <a:cubicBezTo>
                    <a:pt x="74726" y="79853"/>
                    <a:pt x="96290" y="58290"/>
                    <a:pt x="96290" y="31709"/>
                  </a:cubicBezTo>
                  <a:lnTo>
                    <a:pt x="962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48"/>
            <p:cNvSpPr/>
            <p:nvPr/>
          </p:nvSpPr>
          <p:spPr>
            <a:xfrm>
              <a:off x="2137762" y="3551800"/>
              <a:ext cx="898466" cy="940286"/>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48"/>
            <p:cNvSpPr/>
            <p:nvPr/>
          </p:nvSpPr>
          <p:spPr>
            <a:xfrm>
              <a:off x="3771475" y="4492075"/>
              <a:ext cx="2413513"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 name="Google Shape;602;p48"/>
          <p:cNvGrpSpPr/>
          <p:nvPr/>
        </p:nvGrpSpPr>
        <p:grpSpPr>
          <a:xfrm>
            <a:off x="7510695" y="2367557"/>
            <a:ext cx="1840173" cy="1852319"/>
            <a:chOff x="7510695" y="2367557"/>
            <a:chExt cx="1840173" cy="1852319"/>
          </a:xfrm>
        </p:grpSpPr>
        <p:sp>
          <p:nvSpPr>
            <p:cNvPr id="603" name="Google Shape;603;p48"/>
            <p:cNvSpPr/>
            <p:nvPr/>
          </p:nvSpPr>
          <p:spPr>
            <a:xfrm flipH="1" rot="10671493">
              <a:off x="7543452" y="2400095"/>
              <a:ext cx="1774660" cy="1787243"/>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48"/>
            <p:cNvSpPr/>
            <p:nvPr/>
          </p:nvSpPr>
          <p:spPr>
            <a:xfrm>
              <a:off x="7913925" y="3262750"/>
              <a:ext cx="648000" cy="6480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08" name="Shape 608"/>
        <p:cNvGrpSpPr/>
        <p:nvPr/>
      </p:nvGrpSpPr>
      <p:grpSpPr>
        <a:xfrm>
          <a:off x="0" y="0"/>
          <a:ext cx="0" cy="0"/>
          <a:chOff x="0" y="0"/>
          <a:chExt cx="0" cy="0"/>
        </a:xfrm>
      </p:grpSpPr>
      <p:sp>
        <p:nvSpPr>
          <p:cNvPr id="609" name="Google Shape;609;p4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610" name="Google Shape;610;p49"/>
          <p:cNvSpPr txBox="1"/>
          <p:nvPr/>
        </p:nvSpPr>
        <p:spPr>
          <a:xfrm>
            <a:off x="72340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rgbClr val="000000"/>
              </a:buClr>
              <a:buSzPts val="1100"/>
              <a:buFont typeface="Arial"/>
              <a:buNone/>
            </a:pPr>
            <a:r>
              <a:rPr lang="en" sz="1100">
                <a:solidFill>
                  <a:schemeClr val="lt1"/>
                </a:solidFill>
              </a:rPr>
              <a:t>If you have a free account, in order to use this template, you must credit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dk2"/>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lnSpc>
                <a:spcPct val="100000"/>
              </a:lnSpc>
              <a:spcBef>
                <a:spcPts val="1000"/>
              </a:spcBef>
              <a:spcAft>
                <a:spcPts val="0"/>
              </a:spcAft>
              <a:buClr>
                <a:srgbClr val="000000"/>
              </a:buClr>
              <a:buSzPts val="1100"/>
              <a:buFont typeface="Arial"/>
              <a:buNone/>
            </a:pPr>
            <a:r>
              <a:rPr b="1" lang="en" sz="1100">
                <a:solidFill>
                  <a:schemeClr val="dk2"/>
                </a:solidFill>
              </a:rPr>
              <a:t>As a Free user, you are allowed to:</a:t>
            </a:r>
            <a:endParaRPr b="1" sz="1100">
              <a:solidFill>
                <a:schemeClr val="dk2"/>
              </a:solidFill>
            </a:endParaRPr>
          </a:p>
          <a:p>
            <a:pPr indent="-298450" lvl="0" marL="457200" rtl="0" algn="l">
              <a:lnSpc>
                <a:spcPct val="100000"/>
              </a:lnSpc>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lnSpc>
                <a:spcPct val="100000"/>
              </a:lnSpc>
              <a:spcBef>
                <a:spcPts val="1400"/>
              </a:spcBef>
              <a:spcAft>
                <a:spcPts val="0"/>
              </a:spcAft>
              <a:buClr>
                <a:srgbClr val="000000"/>
              </a:buClr>
              <a:buSzPts val="1100"/>
              <a:buFont typeface="Arial"/>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lnSpc>
                <a:spcPct val="100000"/>
              </a:lnSpc>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l">
              <a:lnSpc>
                <a:spcPct val="100000"/>
              </a:lnSpc>
              <a:spcBef>
                <a:spcPts val="0"/>
              </a:spcBef>
              <a:spcAft>
                <a:spcPts val="0"/>
              </a:spcAft>
              <a:buClr>
                <a:srgbClr val="000000"/>
              </a:buClr>
              <a:buSzPts val="1100"/>
              <a:buFont typeface="Arial"/>
              <a:buNone/>
            </a:pPr>
            <a:r>
              <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2"/>
          <p:cNvSpPr txBox="1"/>
          <p:nvPr>
            <p:ph type="title"/>
          </p:nvPr>
        </p:nvSpPr>
        <p:spPr>
          <a:xfrm>
            <a:off x="1214075" y="1382250"/>
            <a:ext cx="6732300" cy="2379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Planning a class with </a:t>
            </a:r>
            <a:r>
              <a:rPr lang="en">
                <a:highlight>
                  <a:schemeClr val="dk2"/>
                </a:highlight>
              </a:rPr>
              <a:t>UDL activities</a:t>
            </a:r>
            <a:endParaRPr>
              <a:highlight>
                <a:schemeClr val="dk2"/>
              </a:highlight>
            </a:endParaRPr>
          </a:p>
        </p:txBody>
      </p:sp>
      <p:grpSp>
        <p:nvGrpSpPr>
          <p:cNvPr id="178" name="Google Shape;178;p32"/>
          <p:cNvGrpSpPr/>
          <p:nvPr/>
        </p:nvGrpSpPr>
        <p:grpSpPr>
          <a:xfrm>
            <a:off x="5199228" y="2991373"/>
            <a:ext cx="4693893" cy="3705069"/>
            <a:chOff x="5199228" y="2991373"/>
            <a:chExt cx="4693893" cy="3705069"/>
          </a:xfrm>
        </p:grpSpPr>
        <p:sp>
          <p:nvSpPr>
            <p:cNvPr id="179" name="Google Shape;179;p32"/>
            <p:cNvSpPr/>
            <p:nvPr/>
          </p:nvSpPr>
          <p:spPr>
            <a:xfrm flipH="1" rot="-4358326">
              <a:off x="6170252" y="3830370"/>
              <a:ext cx="1774609" cy="1787315"/>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2"/>
            <p:cNvSpPr/>
            <p:nvPr/>
          </p:nvSpPr>
          <p:spPr>
            <a:xfrm flipH="1" rot="1767333">
              <a:off x="7362749" y="3590160"/>
              <a:ext cx="1968293" cy="2803513"/>
            </a:xfrm>
            <a:custGeom>
              <a:rect b="b" l="l" r="r" t="t"/>
              <a:pathLst>
                <a:path extrusionOk="0" h="103614" w="76138">
                  <a:moveTo>
                    <a:pt x="74645" y="13996"/>
                  </a:moveTo>
                  <a:lnTo>
                    <a:pt x="50071" y="570"/>
                  </a:lnTo>
                  <a:cubicBezTo>
                    <a:pt x="48986" y="0"/>
                    <a:pt x="47630" y="380"/>
                    <a:pt x="47060" y="1465"/>
                  </a:cubicBezTo>
                  <a:lnTo>
                    <a:pt x="570" y="86607"/>
                  </a:lnTo>
                  <a:cubicBezTo>
                    <a:pt x="0" y="87692"/>
                    <a:pt x="353" y="89048"/>
                    <a:pt x="1438" y="89617"/>
                  </a:cubicBezTo>
                  <a:lnTo>
                    <a:pt x="26039" y="103044"/>
                  </a:lnTo>
                  <a:cubicBezTo>
                    <a:pt x="27124" y="103613"/>
                    <a:pt x="28480" y="103233"/>
                    <a:pt x="29050" y="102148"/>
                  </a:cubicBezTo>
                  <a:lnTo>
                    <a:pt x="75567" y="17034"/>
                  </a:lnTo>
                  <a:cubicBezTo>
                    <a:pt x="76137" y="15949"/>
                    <a:pt x="75730" y="14593"/>
                    <a:pt x="74645" y="13996"/>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2"/>
            <p:cNvSpPr/>
            <p:nvPr/>
          </p:nvSpPr>
          <p:spPr>
            <a:xfrm>
              <a:off x="5199228" y="4353825"/>
              <a:ext cx="3065009"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2"/>
            <p:cNvSpPr/>
            <p:nvPr/>
          </p:nvSpPr>
          <p:spPr>
            <a:xfrm>
              <a:off x="8205716" y="2991373"/>
              <a:ext cx="450119" cy="451194"/>
            </a:xfrm>
            <a:custGeom>
              <a:rect b="b" l="l" r="r" t="t"/>
              <a:pathLst>
                <a:path extrusionOk="0" h="11448" w="11420">
                  <a:moveTo>
                    <a:pt x="651" y="11447"/>
                  </a:moveTo>
                  <a:lnTo>
                    <a:pt x="10768" y="11447"/>
                  </a:lnTo>
                  <a:cubicBezTo>
                    <a:pt x="11121" y="11447"/>
                    <a:pt x="11419" y="11176"/>
                    <a:pt x="11419" y="10796"/>
                  </a:cubicBezTo>
                  <a:lnTo>
                    <a:pt x="11419" y="652"/>
                  </a:lnTo>
                  <a:cubicBezTo>
                    <a:pt x="11419" y="326"/>
                    <a:pt x="11148" y="1"/>
                    <a:pt x="10768" y="1"/>
                  </a:cubicBezTo>
                  <a:lnTo>
                    <a:pt x="651" y="1"/>
                  </a:lnTo>
                  <a:cubicBezTo>
                    <a:pt x="298" y="1"/>
                    <a:pt x="0" y="299"/>
                    <a:pt x="0" y="652"/>
                  </a:cubicBezTo>
                  <a:lnTo>
                    <a:pt x="0" y="10796"/>
                  </a:lnTo>
                  <a:cubicBezTo>
                    <a:pt x="27" y="11176"/>
                    <a:pt x="298" y="11447"/>
                    <a:pt x="651" y="1144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32"/>
          <p:cNvGrpSpPr/>
          <p:nvPr/>
        </p:nvGrpSpPr>
        <p:grpSpPr>
          <a:xfrm>
            <a:off x="638787" y="12"/>
            <a:ext cx="2397078" cy="1281675"/>
            <a:chOff x="638787" y="12"/>
            <a:chExt cx="2397078" cy="1281675"/>
          </a:xfrm>
        </p:grpSpPr>
        <p:sp>
          <p:nvSpPr>
            <p:cNvPr id="184" name="Google Shape;184;p32"/>
            <p:cNvSpPr/>
            <p:nvPr/>
          </p:nvSpPr>
          <p:spPr>
            <a:xfrm flipH="1" rot="10800000">
              <a:off x="1177323" y="12"/>
              <a:ext cx="1858542" cy="929271"/>
            </a:xfrm>
            <a:custGeom>
              <a:rect b="b" l="l" r="r" t="t"/>
              <a:pathLst>
                <a:path extrusionOk="0" h="11121" w="22242">
                  <a:moveTo>
                    <a:pt x="3797" y="11121"/>
                  </a:moveTo>
                  <a:lnTo>
                    <a:pt x="678" y="11121"/>
                  </a:lnTo>
                  <a:cubicBezTo>
                    <a:pt x="298" y="11121"/>
                    <a:pt x="0" y="10823"/>
                    <a:pt x="0" y="10443"/>
                  </a:cubicBezTo>
                  <a:lnTo>
                    <a:pt x="0" y="678"/>
                  </a:lnTo>
                  <a:cubicBezTo>
                    <a:pt x="0" y="299"/>
                    <a:pt x="298" y="0"/>
                    <a:pt x="678" y="0"/>
                  </a:cubicBezTo>
                  <a:lnTo>
                    <a:pt x="21564" y="0"/>
                  </a:lnTo>
                  <a:cubicBezTo>
                    <a:pt x="21943" y="0"/>
                    <a:pt x="22242" y="299"/>
                    <a:pt x="22242" y="678"/>
                  </a:cubicBezTo>
                  <a:lnTo>
                    <a:pt x="22242" y="10443"/>
                  </a:lnTo>
                  <a:cubicBezTo>
                    <a:pt x="22242" y="10823"/>
                    <a:pt x="21943" y="11121"/>
                    <a:pt x="21564" y="11121"/>
                  </a:cubicBezTo>
                  <a:lnTo>
                    <a:pt x="18444" y="11121"/>
                  </a:lnTo>
                  <a:cubicBezTo>
                    <a:pt x="18092" y="11121"/>
                    <a:pt x="17793" y="10850"/>
                    <a:pt x="17766" y="10497"/>
                  </a:cubicBezTo>
                  <a:cubicBezTo>
                    <a:pt x="17468" y="7107"/>
                    <a:pt x="14620" y="4449"/>
                    <a:pt x="11121" y="4449"/>
                  </a:cubicBezTo>
                  <a:cubicBezTo>
                    <a:pt x="7676" y="4449"/>
                    <a:pt x="4774" y="7107"/>
                    <a:pt x="4476" y="10497"/>
                  </a:cubicBezTo>
                  <a:cubicBezTo>
                    <a:pt x="4448" y="10850"/>
                    <a:pt x="4150" y="11121"/>
                    <a:pt x="3797" y="11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2"/>
            <p:cNvSpPr/>
            <p:nvPr/>
          </p:nvSpPr>
          <p:spPr>
            <a:xfrm>
              <a:off x="638787" y="247425"/>
              <a:ext cx="898466" cy="940286"/>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2"/>
            <p:cNvSpPr/>
            <p:nvPr/>
          </p:nvSpPr>
          <p:spPr>
            <a:xfrm>
              <a:off x="1782600" y="633688"/>
              <a:ext cx="648000" cy="648000"/>
            </a:xfrm>
            <a:prstGeom prst="ellips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14" name="Shape 614"/>
        <p:cNvGrpSpPr/>
        <p:nvPr/>
      </p:nvGrpSpPr>
      <p:grpSpPr>
        <a:xfrm>
          <a:off x="0" y="0"/>
          <a:ext cx="0" cy="0"/>
          <a:chOff x="0" y="0"/>
          <a:chExt cx="0" cy="0"/>
        </a:xfrm>
      </p:grpSpPr>
      <p:sp>
        <p:nvSpPr>
          <p:cNvPr id="615" name="Google Shape;615;p50"/>
          <p:cNvSpPr txBox="1"/>
          <p:nvPr/>
        </p:nvSpPr>
        <p:spPr>
          <a:xfrm>
            <a:off x="723450" y="1187975"/>
            <a:ext cx="7697100" cy="3444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dk2"/>
                </a:solidFill>
                <a:hlinkClick r:id="rId3">
                  <a:extLst>
                    <a:ext uri="{A12FA001-AC4F-418D-AE19-62706E023703}">
                      <ahyp:hlinkClr val="tx"/>
                    </a:ext>
                  </a:extLst>
                </a:hlinkClick>
              </a:rPr>
              <a:t>Slidesgo</a:t>
            </a:r>
            <a:r>
              <a:rPr b="1" lang="en" sz="1100">
                <a:solidFill>
                  <a:schemeClr val="dk2"/>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lnSpc>
                <a:spcPct val="100000"/>
              </a:lnSpc>
              <a:spcBef>
                <a:spcPts val="1000"/>
              </a:spcBef>
              <a:spcAft>
                <a:spcPts val="0"/>
              </a:spcAft>
              <a:buNone/>
            </a:pPr>
            <a:r>
              <a:rPr b="1" lang="en" sz="1100">
                <a:solidFill>
                  <a:schemeClr val="dk2"/>
                </a:solidFill>
              </a:rPr>
              <a:t>You are not allowed to:</a:t>
            </a:r>
            <a:endParaRPr b="1" sz="1100">
              <a:solidFill>
                <a:schemeClr val="dk2"/>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lnSpc>
                <a:spcPct val="100000"/>
              </a:lnSpc>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lnSpc>
                <a:spcPct val="100000"/>
              </a:lnSpc>
              <a:spcBef>
                <a:spcPts val="0"/>
              </a:spcBef>
              <a:spcAft>
                <a:spcPts val="0"/>
              </a:spcAft>
              <a:buNone/>
            </a:pPr>
            <a:r>
              <a:rPr b="1" lang="en" sz="1100" u="sng">
                <a:solidFill>
                  <a:schemeClr val="dk2"/>
                </a:solidFill>
                <a:hlinkClick r:id="rId5">
                  <a:extLst>
                    <a:ext uri="{A12FA001-AC4F-418D-AE19-62706E023703}">
                      <ahyp:hlinkClr val="tx"/>
                    </a:ext>
                  </a:extLst>
                </a:hlinkClick>
              </a:rPr>
              <a:t>https://slidesgo.com/faqs</a:t>
            </a:r>
            <a:r>
              <a:rPr lang="en" sz="1100">
                <a:solidFill>
                  <a:schemeClr val="lt1"/>
                </a:solidFill>
              </a:rPr>
              <a:t> and </a:t>
            </a:r>
            <a:r>
              <a:rPr b="1" lang="en" sz="1100" u="sng">
                <a:solidFill>
                  <a:schemeClr val="dk2"/>
                </a:solidFill>
                <a:hlinkClick r:id="rId6">
                  <a:extLst>
                    <a:ext uri="{A12FA001-AC4F-418D-AE19-62706E023703}">
                      <ahyp:hlinkClr val="tx"/>
                    </a:ext>
                  </a:extLst>
                </a:hlinkClick>
              </a:rPr>
              <a:t>https://slidesgo.com/slidesgo-school</a:t>
            </a:r>
            <a:endParaRPr b="1" sz="1100">
              <a:solidFill>
                <a:schemeClr val="dk2"/>
              </a:solidFill>
            </a:endParaRPr>
          </a:p>
        </p:txBody>
      </p:sp>
      <p:sp>
        <p:nvSpPr>
          <p:cNvPr id="616" name="Google Shape;616;p50"/>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20" name="Shape 620"/>
        <p:cNvGrpSpPr/>
        <p:nvPr/>
      </p:nvGrpSpPr>
      <p:grpSpPr>
        <a:xfrm>
          <a:off x="0" y="0"/>
          <a:ext cx="0" cy="0"/>
          <a:chOff x="0" y="0"/>
          <a:chExt cx="0" cy="0"/>
        </a:xfrm>
      </p:grpSpPr>
      <p:sp>
        <p:nvSpPr>
          <p:cNvPr id="621" name="Google Shape;621;p51"/>
          <p:cNvSpPr txBox="1"/>
          <p:nvPr/>
        </p:nvSpPr>
        <p:spPr>
          <a:xfrm>
            <a:off x="723400" y="1187975"/>
            <a:ext cx="7697100" cy="1466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This presentation has been made using the following fonts:</a:t>
            </a:r>
            <a:endParaRPr sz="1100">
              <a:solidFill>
                <a:schemeClr val="lt1"/>
              </a:solidFill>
            </a:endParaRPr>
          </a:p>
          <a:p>
            <a:pPr indent="0" lvl="0" marL="0" rtl="0" algn="ctr">
              <a:lnSpc>
                <a:spcPct val="100000"/>
              </a:lnSpc>
              <a:spcBef>
                <a:spcPts val="1000"/>
              </a:spcBef>
              <a:spcAft>
                <a:spcPts val="0"/>
              </a:spcAft>
              <a:buNone/>
            </a:pPr>
            <a:r>
              <a:rPr b="1" lang="en" sz="1100">
                <a:solidFill>
                  <a:schemeClr val="lt1"/>
                </a:solidFill>
              </a:rPr>
              <a:t>Poppins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rgbClr val="FFFFFF"/>
                </a:solidFill>
                <a:uFill>
                  <a:noFill/>
                </a:uFill>
                <a:hlinkClick r:id="rId3">
                  <a:extLst>
                    <a:ext uri="{A12FA001-AC4F-418D-AE19-62706E023703}">
                      <ahyp:hlinkClr val="tx"/>
                    </a:ext>
                  </a:extLst>
                </a:hlinkClick>
              </a:rPr>
              <a:t>https://fonts.google.com/specimen/Poppins</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t/>
            </a:r>
            <a:endParaRPr sz="1100">
              <a:solidFill>
                <a:schemeClr val="lt1"/>
              </a:solidFill>
            </a:endParaRPr>
          </a:p>
          <a:p>
            <a:pPr indent="0" lvl="0" marL="0" rtl="0" algn="ctr">
              <a:lnSpc>
                <a:spcPct val="100000"/>
              </a:lnSpc>
              <a:spcBef>
                <a:spcPts val="0"/>
              </a:spcBef>
              <a:spcAft>
                <a:spcPts val="0"/>
              </a:spcAft>
              <a:buNone/>
            </a:pPr>
            <a:r>
              <a:rPr b="1" lang="en" sz="1100">
                <a:solidFill>
                  <a:schemeClr val="lt1"/>
                </a:solidFill>
              </a:rPr>
              <a:t>DM Sans</a:t>
            </a:r>
            <a:endParaRPr b="1" sz="1100">
              <a:solidFill>
                <a:schemeClr val="lt1"/>
              </a:solidFill>
            </a:endParaRPr>
          </a:p>
          <a:p>
            <a:pPr indent="0" lvl="0" marL="0" rtl="0" algn="ctr">
              <a:lnSpc>
                <a:spcPct val="100000"/>
              </a:lnSpc>
              <a:spcBef>
                <a:spcPts val="0"/>
              </a:spcBef>
              <a:spcAft>
                <a:spcPts val="0"/>
              </a:spcAft>
              <a:buNone/>
            </a:pPr>
            <a:r>
              <a:rPr lang="en" sz="1100">
                <a:solidFill>
                  <a:schemeClr val="lt1"/>
                </a:solidFill>
              </a:rPr>
              <a:t>(</a:t>
            </a:r>
            <a:r>
              <a:rPr lang="en" sz="1100">
                <a:solidFill>
                  <a:srgbClr val="FFFFFF"/>
                </a:solidFill>
                <a:uFill>
                  <a:noFill/>
                </a:uFill>
                <a:hlinkClick r:id="rId4">
                  <a:extLst>
                    <a:ext uri="{A12FA001-AC4F-418D-AE19-62706E023703}">
                      <ahyp:hlinkClr val="tx"/>
                    </a:ext>
                  </a:extLst>
                </a:hlinkClick>
              </a:rPr>
              <a:t>https://fonts.google.com/specimen/DM+Sans</a:t>
            </a:r>
            <a:r>
              <a:rPr lang="en" sz="1100">
                <a:solidFill>
                  <a:schemeClr val="lt1"/>
                </a:solidFill>
              </a:rPr>
              <a:t>)</a:t>
            </a:r>
            <a:endParaRPr sz="1100">
              <a:solidFill>
                <a:schemeClr val="lt1"/>
              </a:solidFill>
            </a:endParaRPr>
          </a:p>
          <a:p>
            <a:pPr indent="0" lvl="0" marL="0" rtl="0" algn="l">
              <a:lnSpc>
                <a:spcPct val="100000"/>
              </a:lnSpc>
              <a:spcBef>
                <a:spcPts val="0"/>
              </a:spcBef>
              <a:spcAft>
                <a:spcPts val="0"/>
              </a:spcAft>
              <a:buNone/>
            </a:pPr>
            <a:r>
              <a:t/>
            </a:r>
            <a:endParaRPr sz="1100">
              <a:solidFill>
                <a:schemeClr val="lt1"/>
              </a:solidFill>
            </a:endParaRPr>
          </a:p>
        </p:txBody>
      </p:sp>
      <p:sp>
        <p:nvSpPr>
          <p:cNvPr id="622" name="Google Shape;622;p51"/>
          <p:cNvSpPr/>
          <p:nvPr/>
        </p:nvSpPr>
        <p:spPr>
          <a:xfrm>
            <a:off x="3114475" y="2947175"/>
            <a:ext cx="791400" cy="754200"/>
          </a:xfrm>
          <a:prstGeom prst="roundRect">
            <a:avLst>
              <a:gd fmla="val 16667" name="adj"/>
            </a:avLst>
          </a:prstGeom>
          <a:solidFill>
            <a:srgbClr val="201F1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51"/>
          <p:cNvSpPr/>
          <p:nvPr/>
        </p:nvSpPr>
        <p:spPr>
          <a:xfrm>
            <a:off x="4176295" y="29471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51"/>
          <p:cNvSpPr/>
          <p:nvPr/>
        </p:nvSpPr>
        <p:spPr>
          <a:xfrm>
            <a:off x="5238114" y="2947175"/>
            <a:ext cx="791400" cy="754200"/>
          </a:xfrm>
          <a:prstGeom prst="roundRect">
            <a:avLst>
              <a:gd fmla="val 16667" name="adj"/>
            </a:avLst>
          </a:prstGeom>
          <a:solidFill>
            <a:srgbClr val="FFD96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51"/>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#201f1f</a:t>
            </a:r>
            <a:endParaRPr sz="1000">
              <a:solidFill>
                <a:srgbClr val="FFFFFF"/>
              </a:solidFill>
            </a:endParaRPr>
          </a:p>
        </p:txBody>
      </p:sp>
      <p:sp>
        <p:nvSpPr>
          <p:cNvPr id="626" name="Google Shape;626;p51"/>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627" name="Google Shape;627;p51"/>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#ffd961</a:t>
            </a:r>
            <a:endParaRPr sz="1000"/>
          </a:p>
        </p:txBody>
      </p:sp>
      <p:sp>
        <p:nvSpPr>
          <p:cNvPr id="628" name="Google Shape;628;p51"/>
          <p:cNvSpPr/>
          <p:nvPr/>
        </p:nvSpPr>
        <p:spPr>
          <a:xfrm>
            <a:off x="3114475" y="3878275"/>
            <a:ext cx="791400" cy="754200"/>
          </a:xfrm>
          <a:prstGeom prst="roundRect">
            <a:avLst>
              <a:gd fmla="val 16667" name="adj"/>
            </a:avLst>
          </a:prstGeom>
          <a:solidFill>
            <a:srgbClr val="FF616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51"/>
          <p:cNvSpPr/>
          <p:nvPr/>
        </p:nvSpPr>
        <p:spPr>
          <a:xfrm>
            <a:off x="4176295" y="3878275"/>
            <a:ext cx="791400" cy="754200"/>
          </a:xfrm>
          <a:prstGeom prst="roundRect">
            <a:avLst>
              <a:gd fmla="val 16667" name="adj"/>
            </a:avLst>
          </a:prstGeom>
          <a:solidFill>
            <a:srgbClr val="82B3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51"/>
          <p:cNvSpPr/>
          <p:nvPr/>
        </p:nvSpPr>
        <p:spPr>
          <a:xfrm>
            <a:off x="5238114" y="3878275"/>
            <a:ext cx="791400" cy="754200"/>
          </a:xfrm>
          <a:prstGeom prst="roundRect">
            <a:avLst>
              <a:gd fmla="val 16667" name="adj"/>
            </a:avLst>
          </a:prstGeom>
          <a:solidFill>
            <a:srgbClr val="A8E18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51"/>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#ff6161</a:t>
            </a:r>
            <a:endParaRPr sz="1000">
              <a:solidFill>
                <a:srgbClr val="FFFFFF"/>
              </a:solidFill>
            </a:endParaRPr>
          </a:p>
        </p:txBody>
      </p:sp>
      <p:sp>
        <p:nvSpPr>
          <p:cNvPr id="632" name="Google Shape;632;p51"/>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#82b3ff</a:t>
            </a:r>
            <a:endParaRPr sz="1000"/>
          </a:p>
        </p:txBody>
      </p:sp>
      <p:sp>
        <p:nvSpPr>
          <p:cNvPr id="633" name="Google Shape;633;p51"/>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#a8e18e</a:t>
            </a:r>
            <a:endParaRPr sz="1000"/>
          </a:p>
        </p:txBody>
      </p:sp>
      <p:sp>
        <p:nvSpPr>
          <p:cNvPr id="634" name="Google Shape;634;p51"/>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38" name="Shape 638"/>
        <p:cNvGrpSpPr/>
        <p:nvPr/>
      </p:nvGrpSpPr>
      <p:grpSpPr>
        <a:xfrm>
          <a:off x="0" y="0"/>
          <a:ext cx="0" cy="0"/>
          <a:chOff x="0" y="0"/>
          <a:chExt cx="0" cy="0"/>
        </a:xfrm>
      </p:grpSpPr>
      <p:sp>
        <p:nvSpPr>
          <p:cNvPr id="639" name="Google Shape;639;p52"/>
          <p:cNvSpPr txBox="1"/>
          <p:nvPr/>
        </p:nvSpPr>
        <p:spPr>
          <a:xfrm>
            <a:off x="1307550" y="1187975"/>
            <a:ext cx="6520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dk2"/>
                </a:solidFill>
              </a:rPr>
              <a:t>h</a:t>
            </a:r>
            <a:r>
              <a:rPr b="1" lang="en" sz="1100">
                <a:solidFill>
                  <a:schemeClr val="dk2"/>
                </a:solidFill>
                <a:uFill>
                  <a:noFill/>
                </a:uFill>
                <a:hlinkClick r:id="rId3">
                  <a:extLst>
                    <a:ext uri="{A12FA001-AC4F-418D-AE19-62706E023703}">
                      <ahyp:hlinkClr val="tx"/>
                    </a:ext>
                  </a:extLst>
                </a:hlinkClick>
              </a:rPr>
              <a:t>ow it works</a:t>
            </a:r>
            <a:r>
              <a:rPr lang="en" sz="1100">
                <a:solidFill>
                  <a:schemeClr val="lt1"/>
                </a:solidFill>
                <a:uFill>
                  <a:noFill/>
                </a:uFill>
                <a:hlinkClick r:id="rId4">
                  <a:extLst>
                    <a:ext uri="{A12FA001-AC4F-418D-AE19-62706E023703}">
                      <ahyp:hlinkClr val="tx"/>
                    </a:ext>
                  </a:extLst>
                </a:hlinkClick>
              </a:rPr>
              <a:t>.</a:t>
            </a:r>
            <a:endParaRPr sz="1100">
              <a:solidFill>
                <a:schemeClr val="lt1"/>
              </a:solidFill>
            </a:endParaRPr>
          </a:p>
        </p:txBody>
      </p:sp>
      <p:sp>
        <p:nvSpPr>
          <p:cNvPr id="640" name="Google Shape;640;p52"/>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Storyset</a:t>
            </a:r>
            <a:endParaRPr/>
          </a:p>
        </p:txBody>
      </p:sp>
      <p:pic>
        <p:nvPicPr>
          <p:cNvPr id="641" name="Google Shape;641;p52"/>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642" name="Google Shape;642;p52">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7">
                  <a:extLst>
                    <a:ext uri="{A12FA001-AC4F-418D-AE19-62706E023703}">
                      <ahyp:hlinkClr val="tx"/>
                    </a:ext>
                  </a:extLst>
                </a:hlinkClick>
              </a:rPr>
              <a:t>Pana</a:t>
            </a:r>
            <a:endParaRPr b="1">
              <a:solidFill>
                <a:schemeClr val="dk2"/>
              </a:solidFill>
            </a:endParaRPr>
          </a:p>
        </p:txBody>
      </p:sp>
      <p:sp>
        <p:nvSpPr>
          <p:cNvPr id="643" name="Google Shape;643;p52">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9">
                  <a:extLst>
                    <a:ext uri="{A12FA001-AC4F-418D-AE19-62706E023703}">
                      <ahyp:hlinkClr val="tx"/>
                    </a:ext>
                  </a:extLst>
                </a:hlinkClick>
              </a:rPr>
              <a:t>Amico</a:t>
            </a:r>
            <a:endParaRPr b="1">
              <a:solidFill>
                <a:schemeClr val="dk2"/>
              </a:solidFill>
            </a:endParaRPr>
          </a:p>
        </p:txBody>
      </p:sp>
      <p:sp>
        <p:nvSpPr>
          <p:cNvPr id="644" name="Google Shape;644;p52">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1">
                  <a:extLst>
                    <a:ext uri="{A12FA001-AC4F-418D-AE19-62706E023703}">
                      <ahyp:hlinkClr val="tx"/>
                    </a:ext>
                  </a:extLst>
                </a:hlinkClick>
              </a:rPr>
              <a:t>Bro</a:t>
            </a:r>
            <a:endParaRPr b="1">
              <a:solidFill>
                <a:schemeClr val="dk2"/>
              </a:solidFill>
            </a:endParaRPr>
          </a:p>
        </p:txBody>
      </p:sp>
      <p:sp>
        <p:nvSpPr>
          <p:cNvPr id="645" name="Google Shape;645;p52">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3">
                  <a:extLst>
                    <a:ext uri="{A12FA001-AC4F-418D-AE19-62706E023703}">
                      <ahyp:hlinkClr val="tx"/>
                    </a:ext>
                  </a:extLst>
                </a:hlinkClick>
              </a:rPr>
              <a:t>Rafiki</a:t>
            </a:r>
            <a:endParaRPr b="1">
              <a:solidFill>
                <a:schemeClr val="dk2"/>
              </a:solidFill>
            </a:endParaRPr>
          </a:p>
        </p:txBody>
      </p:sp>
      <p:pic>
        <p:nvPicPr>
          <p:cNvPr id="646" name="Google Shape;646;p52"/>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647" name="Google Shape;647;p52"/>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648" name="Google Shape;648;p52"/>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649" name="Google Shape;649;p52"/>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650" name="Google Shape;650;p52">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chemeClr val="dk2"/>
                </a:solidFill>
                <a:uFill>
                  <a:noFill/>
                </a:uFill>
                <a:hlinkClick r:id="rId19">
                  <a:extLst>
                    <a:ext uri="{A12FA001-AC4F-418D-AE19-62706E023703}">
                      <ahyp:hlinkClr val="tx"/>
                    </a:ext>
                  </a:extLst>
                </a:hlinkClick>
              </a:rPr>
              <a:t>Cuate</a:t>
            </a:r>
            <a:endParaRPr b="1">
              <a:solidFill>
                <a:schemeClr val="dk2"/>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54" name="Shape 654"/>
        <p:cNvGrpSpPr/>
        <p:nvPr/>
      </p:nvGrpSpPr>
      <p:grpSpPr>
        <a:xfrm>
          <a:off x="0" y="0"/>
          <a:ext cx="0" cy="0"/>
          <a:chOff x="0" y="0"/>
          <a:chExt cx="0" cy="0"/>
        </a:xfrm>
      </p:grpSpPr>
      <p:grpSp>
        <p:nvGrpSpPr>
          <p:cNvPr id="655" name="Google Shape;655;p53"/>
          <p:cNvGrpSpPr/>
          <p:nvPr/>
        </p:nvGrpSpPr>
        <p:grpSpPr>
          <a:xfrm>
            <a:off x="5048544" y="3019584"/>
            <a:ext cx="442841" cy="514271"/>
            <a:chOff x="4727025" y="1332775"/>
            <a:chExt cx="59900" cy="69625"/>
          </a:xfrm>
        </p:grpSpPr>
        <p:sp>
          <p:nvSpPr>
            <p:cNvPr id="656" name="Google Shape;656;p53"/>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53"/>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 name="Google Shape;658;p53"/>
          <p:cNvGrpSpPr/>
          <p:nvPr/>
        </p:nvGrpSpPr>
        <p:grpSpPr>
          <a:xfrm>
            <a:off x="5723860" y="2267072"/>
            <a:ext cx="500909" cy="500899"/>
            <a:chOff x="4820425" y="1329900"/>
            <a:chExt cx="70175" cy="70350"/>
          </a:xfrm>
        </p:grpSpPr>
        <p:sp>
          <p:nvSpPr>
            <p:cNvPr id="659" name="Google Shape;659;p53"/>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3"/>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3"/>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3"/>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 name="Google Shape;663;p53"/>
          <p:cNvGrpSpPr/>
          <p:nvPr/>
        </p:nvGrpSpPr>
        <p:grpSpPr>
          <a:xfrm>
            <a:off x="6376484" y="2278862"/>
            <a:ext cx="538135" cy="493119"/>
            <a:chOff x="4903200" y="1331525"/>
            <a:chExt cx="73575" cy="67425"/>
          </a:xfrm>
        </p:grpSpPr>
        <p:sp>
          <p:nvSpPr>
            <p:cNvPr id="664" name="Google Shape;664;p53"/>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665" name="Google Shape;665;p53"/>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 name="Google Shape;666;p53"/>
          <p:cNvGrpSpPr/>
          <p:nvPr/>
        </p:nvGrpSpPr>
        <p:grpSpPr>
          <a:xfrm>
            <a:off x="5636435" y="3020840"/>
            <a:ext cx="544563" cy="511895"/>
            <a:chOff x="4815575" y="1416800"/>
            <a:chExt cx="73750" cy="71400"/>
          </a:xfrm>
        </p:grpSpPr>
        <p:sp>
          <p:nvSpPr>
            <p:cNvPr id="667" name="Google Shape;667;p53"/>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53"/>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3"/>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 name="Google Shape;670;p53"/>
          <p:cNvGrpSpPr/>
          <p:nvPr/>
        </p:nvGrpSpPr>
        <p:grpSpPr>
          <a:xfrm>
            <a:off x="6333060" y="3020546"/>
            <a:ext cx="602914" cy="512477"/>
            <a:chOff x="4902475" y="1418875"/>
            <a:chExt cx="74500" cy="63775"/>
          </a:xfrm>
        </p:grpSpPr>
        <p:sp>
          <p:nvSpPr>
            <p:cNvPr id="671" name="Google Shape;671;p53"/>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3"/>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 name="Google Shape;673;p53"/>
          <p:cNvGrpSpPr/>
          <p:nvPr/>
        </p:nvGrpSpPr>
        <p:grpSpPr>
          <a:xfrm>
            <a:off x="5748932" y="3759785"/>
            <a:ext cx="515391" cy="525699"/>
            <a:chOff x="4818100" y="1507675"/>
            <a:chExt cx="71225" cy="71625"/>
          </a:xfrm>
        </p:grpSpPr>
        <p:sp>
          <p:nvSpPr>
            <p:cNvPr id="674" name="Google Shape;674;p53"/>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3"/>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3"/>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3"/>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 name="Google Shape;678;p53"/>
          <p:cNvGrpSpPr/>
          <p:nvPr/>
        </p:nvGrpSpPr>
        <p:grpSpPr>
          <a:xfrm>
            <a:off x="5087034" y="3781317"/>
            <a:ext cx="522956" cy="489869"/>
            <a:chOff x="4721450" y="1509475"/>
            <a:chExt cx="79350" cy="74325"/>
          </a:xfrm>
        </p:grpSpPr>
        <p:sp>
          <p:nvSpPr>
            <p:cNvPr id="679" name="Google Shape;679;p53"/>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3"/>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3"/>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3"/>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53"/>
          <p:cNvGrpSpPr/>
          <p:nvPr/>
        </p:nvGrpSpPr>
        <p:grpSpPr>
          <a:xfrm>
            <a:off x="6410277" y="3761069"/>
            <a:ext cx="525704" cy="535436"/>
            <a:chOff x="4906800" y="1507500"/>
            <a:chExt cx="70350" cy="71075"/>
          </a:xfrm>
        </p:grpSpPr>
        <p:sp>
          <p:nvSpPr>
            <p:cNvPr id="684" name="Google Shape;684;p53"/>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3"/>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3"/>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3"/>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3"/>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 name="Google Shape;689;p53"/>
          <p:cNvGrpSpPr/>
          <p:nvPr/>
        </p:nvGrpSpPr>
        <p:grpSpPr>
          <a:xfrm>
            <a:off x="4443099" y="2267050"/>
            <a:ext cx="508054" cy="508095"/>
            <a:chOff x="3736598" y="2170606"/>
            <a:chExt cx="404889" cy="404889"/>
          </a:xfrm>
        </p:grpSpPr>
        <p:sp>
          <p:nvSpPr>
            <p:cNvPr id="690" name="Google Shape;690;p53"/>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3"/>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3"/>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3"/>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53"/>
          <p:cNvGrpSpPr/>
          <p:nvPr/>
        </p:nvGrpSpPr>
        <p:grpSpPr>
          <a:xfrm>
            <a:off x="3731139" y="2267145"/>
            <a:ext cx="575790" cy="507904"/>
            <a:chOff x="3161917" y="2170682"/>
            <a:chExt cx="458870" cy="404737"/>
          </a:xfrm>
        </p:grpSpPr>
        <p:sp>
          <p:nvSpPr>
            <p:cNvPr id="695" name="Google Shape;695;p53"/>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696" name="Google Shape;696;p53"/>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3"/>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53"/>
          <p:cNvGrpSpPr/>
          <p:nvPr/>
        </p:nvGrpSpPr>
        <p:grpSpPr>
          <a:xfrm>
            <a:off x="3758669" y="3027517"/>
            <a:ext cx="520730" cy="498567"/>
            <a:chOff x="3179914" y="2889488"/>
            <a:chExt cx="422876" cy="404911"/>
          </a:xfrm>
        </p:grpSpPr>
        <p:sp>
          <p:nvSpPr>
            <p:cNvPr id="699" name="Google Shape;699;p53"/>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3"/>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3"/>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3"/>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3"/>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3"/>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 name="Google Shape;705;p53"/>
          <p:cNvGrpSpPr/>
          <p:nvPr/>
        </p:nvGrpSpPr>
        <p:grpSpPr>
          <a:xfrm>
            <a:off x="4387349" y="3027477"/>
            <a:ext cx="516145" cy="498648"/>
            <a:chOff x="3729467" y="2889422"/>
            <a:chExt cx="419153" cy="404977"/>
          </a:xfrm>
        </p:grpSpPr>
        <p:sp>
          <p:nvSpPr>
            <p:cNvPr id="706" name="Google Shape;706;p53"/>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3"/>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3"/>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3"/>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3"/>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3"/>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3"/>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 name="Google Shape;713;p53"/>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3"/>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3"/>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3"/>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 name="Google Shape;717;p53"/>
          <p:cNvGrpSpPr/>
          <p:nvPr/>
        </p:nvGrpSpPr>
        <p:grpSpPr>
          <a:xfrm>
            <a:off x="7107677" y="2474362"/>
            <a:ext cx="166473" cy="141497"/>
            <a:chOff x="4660325" y="1866850"/>
            <a:chExt cx="68350" cy="58100"/>
          </a:xfrm>
        </p:grpSpPr>
        <p:sp>
          <p:nvSpPr>
            <p:cNvPr id="718" name="Google Shape;718;p53"/>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3"/>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 name="Google Shape;720;p53"/>
          <p:cNvGrpSpPr/>
          <p:nvPr/>
        </p:nvGrpSpPr>
        <p:grpSpPr>
          <a:xfrm>
            <a:off x="7417022" y="2500086"/>
            <a:ext cx="162515" cy="90049"/>
            <a:chOff x="4791775" y="1877500"/>
            <a:chExt cx="66725" cy="36975"/>
          </a:xfrm>
        </p:grpSpPr>
        <p:sp>
          <p:nvSpPr>
            <p:cNvPr id="721" name="Google Shape;721;p53"/>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3"/>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53"/>
          <p:cNvGrpSpPr/>
          <p:nvPr/>
        </p:nvGrpSpPr>
        <p:grpSpPr>
          <a:xfrm>
            <a:off x="7738734" y="2500086"/>
            <a:ext cx="144979" cy="90049"/>
            <a:chOff x="4923925" y="1877500"/>
            <a:chExt cx="59525" cy="36975"/>
          </a:xfrm>
        </p:grpSpPr>
        <p:sp>
          <p:nvSpPr>
            <p:cNvPr id="724" name="Google Shape;724;p53"/>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3"/>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 name="Google Shape;726;p53"/>
          <p:cNvGrpSpPr/>
          <p:nvPr/>
        </p:nvGrpSpPr>
        <p:grpSpPr>
          <a:xfrm>
            <a:off x="8033226" y="2482277"/>
            <a:ext cx="141447" cy="125667"/>
            <a:chOff x="5058450" y="1870100"/>
            <a:chExt cx="58075" cy="51600"/>
          </a:xfrm>
        </p:grpSpPr>
        <p:sp>
          <p:nvSpPr>
            <p:cNvPr id="727" name="Google Shape;727;p53"/>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3"/>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53"/>
          <p:cNvGrpSpPr/>
          <p:nvPr/>
        </p:nvGrpSpPr>
        <p:grpSpPr>
          <a:xfrm>
            <a:off x="7447741" y="2904685"/>
            <a:ext cx="101077" cy="107645"/>
            <a:chOff x="4811425" y="2065025"/>
            <a:chExt cx="41500" cy="44200"/>
          </a:xfrm>
        </p:grpSpPr>
        <p:sp>
          <p:nvSpPr>
            <p:cNvPr id="730" name="Google Shape;730;p53"/>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3"/>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 name="Google Shape;732;p53"/>
          <p:cNvGrpSpPr/>
          <p:nvPr/>
        </p:nvGrpSpPr>
        <p:grpSpPr>
          <a:xfrm>
            <a:off x="7740178" y="2904898"/>
            <a:ext cx="120867" cy="107218"/>
            <a:chOff x="4929875" y="2065025"/>
            <a:chExt cx="49625" cy="44025"/>
          </a:xfrm>
        </p:grpSpPr>
        <p:sp>
          <p:nvSpPr>
            <p:cNvPr id="733" name="Google Shape;733;p53"/>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3"/>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53"/>
          <p:cNvGrpSpPr/>
          <p:nvPr/>
        </p:nvGrpSpPr>
        <p:grpSpPr>
          <a:xfrm>
            <a:off x="8068847" y="2907912"/>
            <a:ext cx="70206" cy="101191"/>
            <a:chOff x="5083925" y="2066350"/>
            <a:chExt cx="28825" cy="41550"/>
          </a:xfrm>
        </p:grpSpPr>
        <p:sp>
          <p:nvSpPr>
            <p:cNvPr id="736" name="Google Shape;736;p53"/>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3"/>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 name="Google Shape;738;p53"/>
          <p:cNvGrpSpPr/>
          <p:nvPr/>
        </p:nvGrpSpPr>
        <p:grpSpPr>
          <a:xfrm>
            <a:off x="7100401" y="2923559"/>
            <a:ext cx="181026" cy="69896"/>
            <a:chOff x="4659775" y="2072775"/>
            <a:chExt cx="74325" cy="28700"/>
          </a:xfrm>
        </p:grpSpPr>
        <p:sp>
          <p:nvSpPr>
            <p:cNvPr id="739" name="Google Shape;739;p53"/>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3"/>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3"/>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53"/>
          <p:cNvGrpSpPr/>
          <p:nvPr/>
        </p:nvGrpSpPr>
        <p:grpSpPr>
          <a:xfrm>
            <a:off x="8020257" y="2714124"/>
            <a:ext cx="167387" cy="89197"/>
            <a:chOff x="4662475" y="1976500"/>
            <a:chExt cx="68725" cy="36625"/>
          </a:xfrm>
        </p:grpSpPr>
        <p:sp>
          <p:nvSpPr>
            <p:cNvPr id="743" name="Google Shape;743;p53"/>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3"/>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3"/>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 name="Google Shape;746;p53"/>
          <p:cNvGrpSpPr/>
          <p:nvPr/>
        </p:nvGrpSpPr>
        <p:grpSpPr>
          <a:xfrm>
            <a:off x="7717162" y="2717564"/>
            <a:ext cx="166899" cy="82317"/>
            <a:chOff x="4920150" y="1977875"/>
            <a:chExt cx="68525" cy="33800"/>
          </a:xfrm>
        </p:grpSpPr>
        <p:sp>
          <p:nvSpPr>
            <p:cNvPr id="747" name="Google Shape;747;p53"/>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3"/>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3"/>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53"/>
          <p:cNvGrpSpPr/>
          <p:nvPr/>
        </p:nvGrpSpPr>
        <p:grpSpPr>
          <a:xfrm>
            <a:off x="7128319" y="3121482"/>
            <a:ext cx="125190" cy="127858"/>
            <a:chOff x="4676550" y="2160575"/>
            <a:chExt cx="51400" cy="52500"/>
          </a:xfrm>
        </p:grpSpPr>
        <p:sp>
          <p:nvSpPr>
            <p:cNvPr id="751" name="Google Shape;751;p53"/>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3"/>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3"/>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53"/>
          <p:cNvGrpSpPr/>
          <p:nvPr/>
        </p:nvGrpSpPr>
        <p:grpSpPr>
          <a:xfrm>
            <a:off x="7425577" y="3128514"/>
            <a:ext cx="145405" cy="113794"/>
            <a:chOff x="4768325" y="2163475"/>
            <a:chExt cx="59700" cy="46725"/>
          </a:xfrm>
        </p:grpSpPr>
        <p:sp>
          <p:nvSpPr>
            <p:cNvPr id="755" name="Google Shape;755;p53"/>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3"/>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 name="Google Shape;757;p53"/>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53"/>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53"/>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53"/>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53"/>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53"/>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 name="Google Shape;763;p53"/>
          <p:cNvGrpSpPr/>
          <p:nvPr/>
        </p:nvGrpSpPr>
        <p:grpSpPr>
          <a:xfrm>
            <a:off x="7441895" y="3383608"/>
            <a:ext cx="112768" cy="106853"/>
            <a:chOff x="4768575" y="2253950"/>
            <a:chExt cx="46300" cy="43875"/>
          </a:xfrm>
        </p:grpSpPr>
        <p:sp>
          <p:nvSpPr>
            <p:cNvPr id="764" name="Google Shape;764;p53"/>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53"/>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 name="Google Shape;766;p53"/>
          <p:cNvGrpSpPr/>
          <p:nvPr/>
        </p:nvGrpSpPr>
        <p:grpSpPr>
          <a:xfrm>
            <a:off x="7741518" y="3872634"/>
            <a:ext cx="118187" cy="146246"/>
            <a:chOff x="4960900" y="2433225"/>
            <a:chExt cx="48525" cy="60050"/>
          </a:xfrm>
        </p:grpSpPr>
        <p:sp>
          <p:nvSpPr>
            <p:cNvPr id="767" name="Google Shape;767;p53"/>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53"/>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53"/>
          <p:cNvGrpSpPr/>
          <p:nvPr/>
        </p:nvGrpSpPr>
        <p:grpSpPr>
          <a:xfrm>
            <a:off x="7430083" y="4136695"/>
            <a:ext cx="136394" cy="143810"/>
            <a:chOff x="4854075" y="2527625"/>
            <a:chExt cx="56000" cy="59050"/>
          </a:xfrm>
        </p:grpSpPr>
        <p:sp>
          <p:nvSpPr>
            <p:cNvPr id="770" name="Google Shape;770;p53"/>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53"/>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2" name="Google Shape;772;p53"/>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3"/>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3"/>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 name="Google Shape;775;p53"/>
          <p:cNvGrpSpPr/>
          <p:nvPr/>
        </p:nvGrpSpPr>
        <p:grpSpPr>
          <a:xfrm>
            <a:off x="8054294" y="3600439"/>
            <a:ext cx="99312" cy="160797"/>
            <a:chOff x="5059700" y="2334775"/>
            <a:chExt cx="40775" cy="66025"/>
          </a:xfrm>
        </p:grpSpPr>
        <p:sp>
          <p:nvSpPr>
            <p:cNvPr id="776" name="Google Shape;776;p53"/>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3"/>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3"/>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3"/>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3"/>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3"/>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3"/>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3"/>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3"/>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 name="Google Shape;785;p53"/>
          <p:cNvGrpSpPr/>
          <p:nvPr/>
        </p:nvGrpSpPr>
        <p:grpSpPr>
          <a:xfrm>
            <a:off x="8011458" y="3865571"/>
            <a:ext cx="184984" cy="160371"/>
            <a:chOff x="5037700" y="2430325"/>
            <a:chExt cx="75950" cy="65850"/>
          </a:xfrm>
        </p:grpSpPr>
        <p:sp>
          <p:nvSpPr>
            <p:cNvPr id="786" name="Google Shape;786;p53"/>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53"/>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53"/>
          <p:cNvGrpSpPr/>
          <p:nvPr/>
        </p:nvGrpSpPr>
        <p:grpSpPr>
          <a:xfrm>
            <a:off x="7430964" y="3632023"/>
            <a:ext cx="173014" cy="97629"/>
            <a:chOff x="4756975" y="2341800"/>
            <a:chExt cx="91975" cy="51925"/>
          </a:xfrm>
        </p:grpSpPr>
        <p:sp>
          <p:nvSpPr>
            <p:cNvPr id="789" name="Google Shape;789;p53"/>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53"/>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3"/>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3"/>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3"/>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3"/>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53"/>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53"/>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53"/>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53"/>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53"/>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53"/>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53"/>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53"/>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53"/>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53"/>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3"/>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3"/>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3"/>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3"/>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53"/>
          <p:cNvGrpSpPr/>
          <p:nvPr/>
        </p:nvGrpSpPr>
        <p:grpSpPr>
          <a:xfrm>
            <a:off x="7697901" y="4120720"/>
            <a:ext cx="212497" cy="175761"/>
            <a:chOff x="4943575" y="2516350"/>
            <a:chExt cx="98675" cy="81700"/>
          </a:xfrm>
        </p:grpSpPr>
        <p:sp>
          <p:nvSpPr>
            <p:cNvPr id="810" name="Google Shape;810;p53"/>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3"/>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53"/>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53"/>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3"/>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3"/>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3"/>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3"/>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3"/>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53"/>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53"/>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3"/>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3"/>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3"/>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3"/>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53"/>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53"/>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3"/>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53"/>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53"/>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3"/>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3"/>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3"/>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3"/>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53"/>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53"/>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53"/>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53"/>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53"/>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53"/>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53"/>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3"/>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3"/>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3"/>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53"/>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53"/>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53"/>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53"/>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53"/>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3"/>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3"/>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53"/>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53"/>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53"/>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53"/>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53"/>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53"/>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53"/>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53"/>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53"/>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53"/>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53"/>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53"/>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53"/>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53"/>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53"/>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53"/>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53"/>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53"/>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53"/>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53"/>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53"/>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53"/>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53"/>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53"/>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53"/>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53"/>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53"/>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3"/>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53"/>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53"/>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3"/>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3"/>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3"/>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3"/>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3"/>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3"/>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53"/>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53"/>
          <p:cNvGrpSpPr/>
          <p:nvPr/>
        </p:nvGrpSpPr>
        <p:grpSpPr>
          <a:xfrm>
            <a:off x="1955962" y="3346963"/>
            <a:ext cx="965351" cy="134611"/>
            <a:chOff x="4411970" y="2962952"/>
            <a:chExt cx="706544" cy="104212"/>
          </a:xfrm>
        </p:grpSpPr>
        <p:sp>
          <p:nvSpPr>
            <p:cNvPr id="889" name="Google Shape;889;p53"/>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53"/>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53"/>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53"/>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53"/>
          <p:cNvGrpSpPr/>
          <p:nvPr/>
        </p:nvGrpSpPr>
        <p:grpSpPr>
          <a:xfrm>
            <a:off x="1955962" y="2935877"/>
            <a:ext cx="960158" cy="289172"/>
            <a:chOff x="4411970" y="2726085"/>
            <a:chExt cx="643107" cy="193659"/>
          </a:xfrm>
        </p:grpSpPr>
        <p:sp>
          <p:nvSpPr>
            <p:cNvPr id="894" name="Google Shape;894;p53"/>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53"/>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53"/>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53"/>
          <p:cNvGrpSpPr/>
          <p:nvPr/>
        </p:nvGrpSpPr>
        <p:grpSpPr>
          <a:xfrm>
            <a:off x="958854" y="3201987"/>
            <a:ext cx="833173" cy="259209"/>
            <a:chOff x="4411970" y="4340222"/>
            <a:chExt cx="779467" cy="242683"/>
          </a:xfrm>
        </p:grpSpPr>
        <p:sp>
          <p:nvSpPr>
            <p:cNvPr id="898" name="Google Shape;898;p53"/>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53"/>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53"/>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 name="Google Shape;901;p53"/>
          <p:cNvGrpSpPr/>
          <p:nvPr/>
        </p:nvGrpSpPr>
        <p:grpSpPr>
          <a:xfrm>
            <a:off x="1955962" y="2597733"/>
            <a:ext cx="965160" cy="216230"/>
            <a:chOff x="4411970" y="2468674"/>
            <a:chExt cx="747317" cy="167425"/>
          </a:xfrm>
        </p:grpSpPr>
        <p:sp>
          <p:nvSpPr>
            <p:cNvPr id="902" name="Google Shape;902;p53"/>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53"/>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 name="Google Shape;904;p53"/>
          <p:cNvGrpSpPr/>
          <p:nvPr/>
        </p:nvGrpSpPr>
        <p:grpSpPr>
          <a:xfrm>
            <a:off x="954709" y="2502450"/>
            <a:ext cx="810451" cy="319148"/>
            <a:chOff x="4411970" y="3686602"/>
            <a:chExt cx="797845" cy="314215"/>
          </a:xfrm>
        </p:grpSpPr>
        <p:sp>
          <p:nvSpPr>
            <p:cNvPr id="905" name="Google Shape;905;p53"/>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53"/>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53"/>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53"/>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53"/>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 name="Google Shape;910;p53"/>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 name="Google Shape;911;p53"/>
          <p:cNvGrpSpPr/>
          <p:nvPr/>
        </p:nvGrpSpPr>
        <p:grpSpPr>
          <a:xfrm>
            <a:off x="954806" y="2256974"/>
            <a:ext cx="1970333" cy="208784"/>
            <a:chOff x="6336019" y="3733725"/>
            <a:chExt cx="2566206" cy="351310"/>
          </a:xfrm>
        </p:grpSpPr>
        <p:sp>
          <p:nvSpPr>
            <p:cNvPr id="912" name="Google Shape;912;p53"/>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53"/>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53"/>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53"/>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 name="Google Shape;916;p53"/>
          <p:cNvGrpSpPr/>
          <p:nvPr/>
        </p:nvGrpSpPr>
        <p:grpSpPr>
          <a:xfrm>
            <a:off x="1955962" y="3864529"/>
            <a:ext cx="946551" cy="153200"/>
            <a:chOff x="4404545" y="3301592"/>
            <a:chExt cx="782403" cy="129272"/>
          </a:xfrm>
        </p:grpSpPr>
        <p:sp>
          <p:nvSpPr>
            <p:cNvPr id="917" name="Google Shape;917;p53"/>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53"/>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 name="Google Shape;919;p53"/>
          <p:cNvGrpSpPr/>
          <p:nvPr/>
        </p:nvGrpSpPr>
        <p:grpSpPr>
          <a:xfrm>
            <a:off x="1955962" y="3603488"/>
            <a:ext cx="962257" cy="139127"/>
            <a:chOff x="4411970" y="3131459"/>
            <a:chExt cx="710520" cy="117397"/>
          </a:xfrm>
        </p:grpSpPr>
        <p:sp>
          <p:nvSpPr>
            <p:cNvPr id="920" name="Google Shape;920;p53"/>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53"/>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922" name="Google Shape;922;p53"/>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 name="Google Shape;923;p53"/>
          <p:cNvGrpSpPr/>
          <p:nvPr/>
        </p:nvGrpSpPr>
        <p:grpSpPr>
          <a:xfrm>
            <a:off x="956107" y="3538282"/>
            <a:ext cx="823838" cy="458988"/>
            <a:chOff x="4411970" y="1801825"/>
            <a:chExt cx="734586" cy="409262"/>
          </a:xfrm>
        </p:grpSpPr>
        <p:sp>
          <p:nvSpPr>
            <p:cNvPr id="924" name="Google Shape;924;p53"/>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3"/>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 name="Google Shape;926;p53"/>
          <p:cNvGrpSpPr/>
          <p:nvPr/>
        </p:nvGrpSpPr>
        <p:grpSpPr>
          <a:xfrm>
            <a:off x="956107" y="4086708"/>
            <a:ext cx="856348" cy="212039"/>
            <a:chOff x="4411970" y="2233974"/>
            <a:chExt cx="763574" cy="189068"/>
          </a:xfrm>
        </p:grpSpPr>
        <p:sp>
          <p:nvSpPr>
            <p:cNvPr id="927" name="Google Shape;927;p53"/>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3"/>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 name="Google Shape;929;p53"/>
          <p:cNvGrpSpPr/>
          <p:nvPr/>
        </p:nvGrpSpPr>
        <p:grpSpPr>
          <a:xfrm>
            <a:off x="3066303" y="2262044"/>
            <a:ext cx="511602" cy="511602"/>
            <a:chOff x="5681300" y="2527788"/>
            <a:chExt cx="805800" cy="805800"/>
          </a:xfrm>
        </p:grpSpPr>
        <p:sp>
          <p:nvSpPr>
            <p:cNvPr id="930" name="Google Shape;930;p53"/>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53"/>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53"/>
          <p:cNvGrpSpPr/>
          <p:nvPr/>
        </p:nvGrpSpPr>
        <p:grpSpPr>
          <a:xfrm>
            <a:off x="3063497" y="3028627"/>
            <a:ext cx="513021" cy="512935"/>
            <a:chOff x="4049800" y="640400"/>
            <a:chExt cx="858900" cy="858900"/>
          </a:xfrm>
        </p:grpSpPr>
        <p:sp>
          <p:nvSpPr>
            <p:cNvPr id="933" name="Google Shape;933;p53"/>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53"/>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 name="Google Shape;935;p53"/>
          <p:cNvGrpSpPr/>
          <p:nvPr/>
        </p:nvGrpSpPr>
        <p:grpSpPr>
          <a:xfrm>
            <a:off x="2980696" y="3680519"/>
            <a:ext cx="686489" cy="686585"/>
            <a:chOff x="5080188" y="927900"/>
            <a:chExt cx="961200" cy="961200"/>
          </a:xfrm>
        </p:grpSpPr>
        <p:sp>
          <p:nvSpPr>
            <p:cNvPr id="936" name="Google Shape;936;p53"/>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53"/>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3"/>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53"/>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53"/>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53"/>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53"/>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53"/>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 name="Google Shape;944;p53"/>
          <p:cNvGrpSpPr/>
          <p:nvPr/>
        </p:nvGrpSpPr>
        <p:grpSpPr>
          <a:xfrm>
            <a:off x="3763848" y="3773248"/>
            <a:ext cx="510373" cy="510937"/>
            <a:chOff x="7508249" y="1522825"/>
            <a:chExt cx="1326332" cy="1322987"/>
          </a:xfrm>
        </p:grpSpPr>
        <p:sp>
          <p:nvSpPr>
            <p:cNvPr id="945" name="Google Shape;945;p53"/>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53"/>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53"/>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53"/>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53"/>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53"/>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3"/>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53"/>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53"/>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53"/>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 name="Google Shape;955;p53"/>
          <p:cNvGrpSpPr/>
          <p:nvPr/>
        </p:nvGrpSpPr>
        <p:grpSpPr>
          <a:xfrm>
            <a:off x="4455441" y="3774653"/>
            <a:ext cx="492652" cy="503348"/>
            <a:chOff x="6039282" y="1042577"/>
            <a:chExt cx="734315" cy="731929"/>
          </a:xfrm>
        </p:grpSpPr>
        <p:sp>
          <p:nvSpPr>
            <p:cNvPr id="956" name="Google Shape;956;p53"/>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53"/>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53"/>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53"/>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53"/>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53"/>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53"/>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53"/>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53"/>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53"/>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53"/>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53"/>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53"/>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53"/>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53"/>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53"/>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53"/>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53"/>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53"/>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53"/>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53"/>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53"/>
          <p:cNvGrpSpPr/>
          <p:nvPr/>
        </p:nvGrpSpPr>
        <p:grpSpPr>
          <a:xfrm>
            <a:off x="5095855" y="2270694"/>
            <a:ext cx="483304" cy="504902"/>
            <a:chOff x="1825800" y="1651625"/>
            <a:chExt cx="568125" cy="591775"/>
          </a:xfrm>
        </p:grpSpPr>
        <p:sp>
          <p:nvSpPr>
            <p:cNvPr id="978" name="Google Shape;978;p53"/>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3"/>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3"/>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3"/>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3"/>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3"/>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 name="Google Shape;984;p53"/>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53"/>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53"/>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53"/>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53"/>
          <p:cNvSpPr txBox="1"/>
          <p:nvPr/>
        </p:nvSpPr>
        <p:spPr>
          <a:xfrm>
            <a:off x="723350" y="1187975"/>
            <a:ext cx="7697100" cy="814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easily </a:t>
            </a:r>
            <a:r>
              <a:rPr b="1" lang="en" sz="1100">
                <a:solidFill>
                  <a:schemeClr val="dk2"/>
                </a:solidFill>
              </a:rPr>
              <a:t>resize </a:t>
            </a:r>
            <a:r>
              <a:rPr lang="en" sz="1100">
                <a:solidFill>
                  <a:schemeClr val="lt1"/>
                </a:solidFill>
              </a:rPr>
              <a:t>these resources without losing quality. To </a:t>
            </a:r>
            <a:r>
              <a:rPr b="1" lang="en" sz="1100">
                <a:solidFill>
                  <a:schemeClr val="dk2"/>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dk2"/>
                </a:solidFill>
                <a:uFill>
                  <a:noFill/>
                </a:uFill>
                <a:hlinkClick r:id="rId3">
                  <a:extLst>
                    <a:ext uri="{A12FA001-AC4F-418D-AE19-62706E023703}">
                      <ahyp:hlinkClr val="tx"/>
                    </a:ext>
                  </a:extLst>
                </a:hlinkClick>
              </a:rPr>
              <a:t>infographics</a:t>
            </a:r>
            <a:r>
              <a:rPr b="1" lang="en" sz="1100">
                <a:solidFill>
                  <a:schemeClr val="dk2"/>
                </a:solidFill>
              </a:rPr>
              <a:t> </a:t>
            </a:r>
            <a:r>
              <a:rPr lang="en" sz="1100">
                <a:solidFill>
                  <a:schemeClr val="lt1"/>
                </a:solidFill>
              </a:rPr>
              <a:t>on Slidesgo.</a:t>
            </a:r>
            <a:endParaRPr sz="1100">
              <a:solidFill>
                <a:schemeClr val="lt1"/>
              </a:solidFill>
            </a:endParaRPr>
          </a:p>
        </p:txBody>
      </p:sp>
      <p:sp>
        <p:nvSpPr>
          <p:cNvPr id="989" name="Google Shape;989;p53"/>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3" name="Shape 993"/>
        <p:cNvGrpSpPr/>
        <p:nvPr/>
      </p:nvGrpSpPr>
      <p:grpSpPr>
        <a:xfrm>
          <a:off x="0" y="0"/>
          <a:ext cx="0" cy="0"/>
          <a:chOff x="0" y="0"/>
          <a:chExt cx="0" cy="0"/>
        </a:xfrm>
      </p:grpSpPr>
      <p:grpSp>
        <p:nvGrpSpPr>
          <p:cNvPr id="994" name="Google Shape;994;p54"/>
          <p:cNvGrpSpPr/>
          <p:nvPr/>
        </p:nvGrpSpPr>
        <p:grpSpPr>
          <a:xfrm>
            <a:off x="722059" y="955168"/>
            <a:ext cx="2492868" cy="1379876"/>
            <a:chOff x="2654821" y="2311071"/>
            <a:chExt cx="2279715" cy="1262120"/>
          </a:xfrm>
        </p:grpSpPr>
        <p:grpSp>
          <p:nvGrpSpPr>
            <p:cNvPr id="995" name="Google Shape;995;p54"/>
            <p:cNvGrpSpPr/>
            <p:nvPr/>
          </p:nvGrpSpPr>
          <p:grpSpPr>
            <a:xfrm>
              <a:off x="4034269" y="2840745"/>
              <a:ext cx="40212" cy="36437"/>
              <a:chOff x="4293400" y="2574725"/>
              <a:chExt cx="84425" cy="80100"/>
            </a:xfrm>
          </p:grpSpPr>
          <p:sp>
            <p:nvSpPr>
              <p:cNvPr id="996" name="Google Shape;996;p54"/>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997" name="Google Shape;997;p54"/>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 name="Google Shape;998;p54"/>
            <p:cNvGrpSpPr/>
            <p:nvPr/>
          </p:nvGrpSpPr>
          <p:grpSpPr>
            <a:xfrm>
              <a:off x="3894606" y="2334874"/>
              <a:ext cx="913198" cy="518984"/>
              <a:chOff x="4000175" y="1462675"/>
              <a:chExt cx="1917275" cy="1140875"/>
            </a:xfrm>
          </p:grpSpPr>
          <p:sp>
            <p:nvSpPr>
              <p:cNvPr id="999" name="Google Shape;999;p54"/>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000" name="Google Shape;1000;p54"/>
              <p:cNvGrpSpPr/>
              <p:nvPr/>
            </p:nvGrpSpPr>
            <p:grpSpPr>
              <a:xfrm>
                <a:off x="4000175" y="1462675"/>
                <a:ext cx="1917275" cy="1140875"/>
                <a:chOff x="4000175" y="1462675"/>
                <a:chExt cx="1917275" cy="1140875"/>
              </a:xfrm>
            </p:grpSpPr>
            <p:sp>
              <p:nvSpPr>
                <p:cNvPr id="1001" name="Google Shape;1001;p54"/>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002" name="Google Shape;1002;p54"/>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4"/>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4"/>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4"/>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06" name="Google Shape;1006;p54"/>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07" name="Google Shape;1007;p54"/>
            <p:cNvGrpSpPr/>
            <p:nvPr/>
          </p:nvGrpSpPr>
          <p:grpSpPr>
            <a:xfrm>
              <a:off x="3875768" y="2846704"/>
              <a:ext cx="44796" cy="47366"/>
              <a:chOff x="3960625" y="2587825"/>
              <a:chExt cx="94050" cy="104125"/>
            </a:xfrm>
          </p:grpSpPr>
          <p:sp>
            <p:nvSpPr>
              <p:cNvPr id="1008" name="Google Shape;1008;p54"/>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009" name="Google Shape;1009;p54"/>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 name="Google Shape;1010;p54"/>
            <p:cNvGrpSpPr/>
            <p:nvPr/>
          </p:nvGrpSpPr>
          <p:grpSpPr>
            <a:xfrm>
              <a:off x="3782759" y="2807162"/>
              <a:ext cx="82686" cy="85487"/>
              <a:chOff x="3765350" y="2500900"/>
              <a:chExt cx="173600" cy="187925"/>
            </a:xfrm>
          </p:grpSpPr>
          <p:sp>
            <p:nvSpPr>
              <p:cNvPr id="1011" name="Google Shape;1011;p54"/>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012" name="Google Shape;1012;p54"/>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4"/>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4"/>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4"/>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4"/>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 name="Google Shape;1017;p54"/>
            <p:cNvGrpSpPr/>
            <p:nvPr/>
          </p:nvGrpSpPr>
          <p:grpSpPr>
            <a:xfrm>
              <a:off x="3775674" y="2798496"/>
              <a:ext cx="40545" cy="23564"/>
              <a:chOff x="3750475" y="2481850"/>
              <a:chExt cx="85125" cy="51800"/>
            </a:xfrm>
          </p:grpSpPr>
          <p:sp>
            <p:nvSpPr>
              <p:cNvPr id="1018" name="Google Shape;1018;p54"/>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4"/>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020" name="Google Shape;1020;p54"/>
            <p:cNvGrpSpPr/>
            <p:nvPr/>
          </p:nvGrpSpPr>
          <p:grpSpPr>
            <a:xfrm>
              <a:off x="3716946" y="2776024"/>
              <a:ext cx="81971" cy="76912"/>
              <a:chOff x="3627175" y="2432450"/>
              <a:chExt cx="172100" cy="169075"/>
            </a:xfrm>
          </p:grpSpPr>
          <p:sp>
            <p:nvSpPr>
              <p:cNvPr id="1021" name="Google Shape;1021;p54"/>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4"/>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023" name="Google Shape;1023;p54"/>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024" name="Google Shape;1024;p54"/>
            <p:cNvGrpSpPr/>
            <p:nvPr/>
          </p:nvGrpSpPr>
          <p:grpSpPr>
            <a:xfrm>
              <a:off x="3685682" y="2845624"/>
              <a:ext cx="29311" cy="45055"/>
              <a:chOff x="3561536" y="2585450"/>
              <a:chExt cx="61539" cy="99045"/>
            </a:xfrm>
          </p:grpSpPr>
          <p:sp>
            <p:nvSpPr>
              <p:cNvPr id="1025" name="Google Shape;1025;p54"/>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4"/>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027" name="Google Shape;1027;p54"/>
            <p:cNvGrpSpPr/>
            <p:nvPr/>
          </p:nvGrpSpPr>
          <p:grpSpPr>
            <a:xfrm>
              <a:off x="3849905" y="2572252"/>
              <a:ext cx="74339" cy="119559"/>
              <a:chOff x="3906325" y="1984500"/>
              <a:chExt cx="156075" cy="262825"/>
            </a:xfrm>
          </p:grpSpPr>
          <p:sp>
            <p:nvSpPr>
              <p:cNvPr id="1028" name="Google Shape;1028;p54"/>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029" name="Google Shape;1029;p54"/>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 name="Google Shape;1030;p54"/>
            <p:cNvGrpSpPr/>
            <p:nvPr/>
          </p:nvGrpSpPr>
          <p:grpSpPr>
            <a:xfrm>
              <a:off x="2654821" y="2414345"/>
              <a:ext cx="667570" cy="558731"/>
              <a:chOff x="1397225" y="1637375"/>
              <a:chExt cx="1401575" cy="1228250"/>
            </a:xfrm>
          </p:grpSpPr>
          <p:sp>
            <p:nvSpPr>
              <p:cNvPr id="1031" name="Google Shape;1031;p54"/>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032" name="Google Shape;1032;p54"/>
              <p:cNvGrpSpPr/>
              <p:nvPr/>
            </p:nvGrpSpPr>
            <p:grpSpPr>
              <a:xfrm>
                <a:off x="1397225" y="1637375"/>
                <a:ext cx="1398775" cy="1228250"/>
                <a:chOff x="1397225" y="1637375"/>
                <a:chExt cx="1398775" cy="1228250"/>
              </a:xfrm>
            </p:grpSpPr>
            <p:sp>
              <p:nvSpPr>
                <p:cNvPr id="1033" name="Google Shape;1033;p54"/>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4"/>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35" name="Google Shape;1035;p54"/>
            <p:cNvGrpSpPr/>
            <p:nvPr/>
          </p:nvGrpSpPr>
          <p:grpSpPr>
            <a:xfrm>
              <a:off x="3230417" y="3103734"/>
              <a:ext cx="282982" cy="280332"/>
              <a:chOff x="2605700" y="3152850"/>
              <a:chExt cx="594125" cy="616250"/>
            </a:xfrm>
          </p:grpSpPr>
          <p:sp>
            <p:nvSpPr>
              <p:cNvPr id="1036" name="Google Shape;1036;p54"/>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037" name="Google Shape;1037;p54"/>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038" name="Google Shape;1038;p54"/>
            <p:cNvGrpSpPr/>
            <p:nvPr/>
          </p:nvGrpSpPr>
          <p:grpSpPr>
            <a:xfrm>
              <a:off x="3265985" y="3226989"/>
              <a:ext cx="87151" cy="346202"/>
              <a:chOff x="2680375" y="3423800"/>
              <a:chExt cx="182975" cy="761050"/>
            </a:xfrm>
          </p:grpSpPr>
          <p:sp>
            <p:nvSpPr>
              <p:cNvPr id="1039" name="Google Shape;1039;p54"/>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040" name="Google Shape;1040;p54"/>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54"/>
            <p:cNvGrpSpPr/>
            <p:nvPr/>
          </p:nvGrpSpPr>
          <p:grpSpPr>
            <a:xfrm>
              <a:off x="3855466" y="3289811"/>
              <a:ext cx="112514" cy="94210"/>
              <a:chOff x="3918000" y="3561900"/>
              <a:chExt cx="236225" cy="207100"/>
            </a:xfrm>
          </p:grpSpPr>
          <p:sp>
            <p:nvSpPr>
              <p:cNvPr id="1042" name="Google Shape;1042;p54"/>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043" name="Google Shape;1043;p54"/>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 name="Google Shape;1044;p54"/>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4"/>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54"/>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047" name="Google Shape;1047;p54"/>
            <p:cNvGrpSpPr/>
            <p:nvPr/>
          </p:nvGrpSpPr>
          <p:grpSpPr>
            <a:xfrm>
              <a:off x="2905224" y="2311071"/>
              <a:ext cx="596721" cy="528992"/>
              <a:chOff x="1922950" y="1410350"/>
              <a:chExt cx="1252825" cy="1162875"/>
            </a:xfrm>
          </p:grpSpPr>
          <p:sp>
            <p:nvSpPr>
              <p:cNvPr id="1048" name="Google Shape;1048;p54"/>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54"/>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4"/>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4"/>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4"/>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4"/>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4"/>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4"/>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4"/>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4"/>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4"/>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4"/>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4"/>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4"/>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4"/>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4"/>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064" name="Google Shape;1064;p54"/>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4"/>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4"/>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4"/>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4"/>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4"/>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4"/>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4"/>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4"/>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4"/>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4"/>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4"/>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4"/>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4"/>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4"/>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4"/>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4"/>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4"/>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4"/>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4"/>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084" name="Google Shape;1084;p54"/>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085" name="Google Shape;1085;p54"/>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 name="Google Shape;1086;p54"/>
            <p:cNvGrpSpPr/>
            <p:nvPr/>
          </p:nvGrpSpPr>
          <p:grpSpPr>
            <a:xfrm>
              <a:off x="3280929" y="3294542"/>
              <a:ext cx="109894" cy="272224"/>
              <a:chOff x="2711750" y="3572300"/>
              <a:chExt cx="230725" cy="598425"/>
            </a:xfrm>
          </p:grpSpPr>
          <p:sp>
            <p:nvSpPr>
              <p:cNvPr id="1087" name="Google Shape;1087;p54"/>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54"/>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9" name="Google Shape;1089;p54"/>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0" name="Google Shape;1090;p54"/>
            <p:cNvGrpSpPr/>
            <p:nvPr/>
          </p:nvGrpSpPr>
          <p:grpSpPr>
            <a:xfrm>
              <a:off x="3790439" y="2408636"/>
              <a:ext cx="73017" cy="75684"/>
              <a:chOff x="3781475" y="1624825"/>
              <a:chExt cx="153300" cy="166375"/>
            </a:xfrm>
          </p:grpSpPr>
          <p:sp>
            <p:nvSpPr>
              <p:cNvPr id="1091" name="Google Shape;1091;p54"/>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54"/>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54"/>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54"/>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 name="Google Shape;1095;p54"/>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4"/>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4"/>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4"/>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4"/>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4"/>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4"/>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2" name="Google Shape;1102;p54"/>
            <p:cNvGrpSpPr/>
            <p:nvPr/>
          </p:nvGrpSpPr>
          <p:grpSpPr>
            <a:xfrm>
              <a:off x="4403342" y="3107749"/>
              <a:ext cx="316680" cy="101374"/>
              <a:chOff x="5068275" y="3161675"/>
              <a:chExt cx="664875" cy="222850"/>
            </a:xfrm>
          </p:grpSpPr>
          <p:sp>
            <p:nvSpPr>
              <p:cNvPr id="1103" name="Google Shape;1103;p54"/>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4"/>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4"/>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7" name="Google Shape;1107;p54"/>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4"/>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4"/>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4"/>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4"/>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4"/>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4"/>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4"/>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4"/>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4"/>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4"/>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4"/>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4"/>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4"/>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4"/>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4"/>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4"/>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4"/>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4"/>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4"/>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4"/>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6" name="Google Shape;1136;p54"/>
            <p:cNvGrpSpPr/>
            <p:nvPr/>
          </p:nvGrpSpPr>
          <p:grpSpPr>
            <a:xfrm>
              <a:off x="3697513" y="2707266"/>
              <a:ext cx="59549" cy="79733"/>
              <a:chOff x="3586375" y="2281300"/>
              <a:chExt cx="125025" cy="175275"/>
            </a:xfrm>
          </p:grpSpPr>
          <p:sp>
            <p:nvSpPr>
              <p:cNvPr id="1137" name="Google Shape;1137;p54"/>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4"/>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9" name="Google Shape;1139;p54"/>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0" name="Google Shape;1140;p54"/>
            <p:cNvGrpSpPr/>
            <p:nvPr/>
          </p:nvGrpSpPr>
          <p:grpSpPr>
            <a:xfrm>
              <a:off x="4513224" y="3221724"/>
              <a:ext cx="274563" cy="280321"/>
              <a:chOff x="5298975" y="3412225"/>
              <a:chExt cx="576450" cy="616225"/>
            </a:xfrm>
          </p:grpSpPr>
          <p:sp>
            <p:nvSpPr>
              <p:cNvPr id="1141" name="Google Shape;1141;p54"/>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142" name="Google Shape;1142;p54"/>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 name="Google Shape;1143;p54"/>
            <p:cNvGrpSpPr/>
            <p:nvPr/>
          </p:nvGrpSpPr>
          <p:grpSpPr>
            <a:xfrm>
              <a:off x="4824403" y="3421846"/>
              <a:ext cx="110132" cy="130647"/>
              <a:chOff x="5952300" y="3852150"/>
              <a:chExt cx="231225" cy="287200"/>
            </a:xfrm>
          </p:grpSpPr>
          <p:sp>
            <p:nvSpPr>
              <p:cNvPr id="1144" name="Google Shape;1144;p54"/>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4"/>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6" name="Google Shape;1146;p54"/>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4"/>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4"/>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4"/>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4"/>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4"/>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4"/>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 name="Google Shape;1154;p54"/>
            <p:cNvGrpSpPr/>
            <p:nvPr/>
          </p:nvGrpSpPr>
          <p:grpSpPr>
            <a:xfrm>
              <a:off x="4295710" y="3079670"/>
              <a:ext cx="14968" cy="27135"/>
              <a:chOff x="4842300" y="3099950"/>
              <a:chExt cx="31425" cy="59650"/>
            </a:xfrm>
          </p:grpSpPr>
          <p:sp>
            <p:nvSpPr>
              <p:cNvPr id="1155" name="Google Shape;1155;p54"/>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54"/>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54"/>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54"/>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9" name="Google Shape;1159;p54"/>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54"/>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4"/>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4"/>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4"/>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4"/>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4"/>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4"/>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7" name="Google Shape;1167;p54"/>
            <p:cNvGrpSpPr/>
            <p:nvPr/>
          </p:nvGrpSpPr>
          <p:grpSpPr>
            <a:xfrm>
              <a:off x="3831056" y="2816010"/>
              <a:ext cx="37378" cy="27612"/>
              <a:chOff x="3866750" y="2520350"/>
              <a:chExt cx="78475" cy="60700"/>
            </a:xfrm>
          </p:grpSpPr>
          <p:sp>
            <p:nvSpPr>
              <p:cNvPr id="1168" name="Google Shape;1168;p54"/>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4"/>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4"/>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4"/>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2" name="Google Shape;1172;p54"/>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4"/>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4"/>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4"/>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4"/>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4"/>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4"/>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4"/>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4"/>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4"/>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4"/>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54"/>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54"/>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54"/>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54"/>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54"/>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4"/>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189" name="Google Shape;1189;p54"/>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4"/>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4"/>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4"/>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4"/>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4"/>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4"/>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4"/>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4"/>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4"/>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4"/>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4"/>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01" name="Google Shape;1201;p54"/>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54"/>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54"/>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54"/>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54"/>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54"/>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54"/>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54"/>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54"/>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54"/>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54"/>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54"/>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54"/>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 name="Google Shape;1214;p54"/>
            <p:cNvGrpSpPr/>
            <p:nvPr/>
          </p:nvGrpSpPr>
          <p:grpSpPr>
            <a:xfrm>
              <a:off x="3632736" y="3051591"/>
              <a:ext cx="63288" cy="45217"/>
              <a:chOff x="3450375" y="3038225"/>
              <a:chExt cx="132875" cy="99400"/>
            </a:xfrm>
          </p:grpSpPr>
          <p:sp>
            <p:nvSpPr>
              <p:cNvPr id="1215" name="Google Shape;1215;p54"/>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54"/>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7" name="Google Shape;1217;p54"/>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4"/>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4"/>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4"/>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4"/>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4"/>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4"/>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4"/>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4"/>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26" name="Google Shape;1226;p54"/>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4"/>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4"/>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4"/>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54"/>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54"/>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54"/>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54"/>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54"/>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54"/>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236" name="Google Shape;1236;p54"/>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54"/>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54"/>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54"/>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54"/>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54"/>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242" name="Google Shape;1242;p54"/>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54"/>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54"/>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54"/>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54"/>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54"/>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54"/>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54"/>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54"/>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54"/>
          <p:cNvGrpSpPr/>
          <p:nvPr/>
        </p:nvGrpSpPr>
        <p:grpSpPr>
          <a:xfrm>
            <a:off x="719116" y="2850945"/>
            <a:ext cx="2622876" cy="1333540"/>
            <a:chOff x="238125" y="1038125"/>
            <a:chExt cx="7146800" cy="3633625"/>
          </a:xfrm>
        </p:grpSpPr>
        <p:sp>
          <p:nvSpPr>
            <p:cNvPr id="1253" name="Google Shape;1253;p54"/>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54"/>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54"/>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54"/>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54"/>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54"/>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54"/>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54"/>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54"/>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54"/>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54"/>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54"/>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54"/>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54"/>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54"/>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54"/>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54"/>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54"/>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54"/>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54"/>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54"/>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54"/>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54"/>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54"/>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54"/>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54"/>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54"/>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54"/>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54"/>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54"/>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54"/>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54"/>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54"/>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54"/>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54"/>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54"/>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54"/>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54"/>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54"/>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54"/>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54"/>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54"/>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54"/>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54"/>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54"/>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54"/>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54"/>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54"/>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54"/>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54"/>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54"/>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54"/>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54"/>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54"/>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54"/>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54"/>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54"/>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54"/>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4"/>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4"/>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4"/>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54"/>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54"/>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54"/>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4"/>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54"/>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4"/>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4"/>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4"/>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54"/>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54"/>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54"/>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4"/>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54"/>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54"/>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54"/>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54"/>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54"/>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54"/>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54"/>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54"/>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54"/>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54"/>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54"/>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54"/>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54"/>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54"/>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54"/>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54"/>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54"/>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54"/>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54"/>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54"/>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54"/>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54"/>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54"/>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54"/>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4"/>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54"/>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54"/>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4"/>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4"/>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4"/>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54"/>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54"/>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4"/>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54"/>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54"/>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4"/>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4"/>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54"/>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54"/>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4"/>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54"/>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54"/>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4"/>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4"/>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4"/>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54"/>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54"/>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4"/>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4"/>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4"/>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54"/>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54"/>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4"/>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4"/>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4"/>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4"/>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54"/>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54"/>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4"/>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4"/>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4"/>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54"/>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54"/>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4"/>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4"/>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54"/>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54"/>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4"/>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4"/>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4"/>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4"/>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4"/>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54"/>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54"/>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4"/>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4"/>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4"/>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4"/>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4"/>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4"/>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54"/>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54"/>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4"/>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4"/>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4"/>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54"/>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54"/>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4"/>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4"/>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54"/>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54"/>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4"/>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4"/>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54"/>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54"/>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4"/>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54"/>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54"/>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54"/>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4"/>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4"/>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4"/>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54"/>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54"/>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4"/>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54"/>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54"/>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4"/>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54"/>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54"/>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54"/>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4"/>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54"/>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54"/>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4"/>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54"/>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54"/>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4"/>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54"/>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54"/>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4"/>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4"/>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4"/>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4"/>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4"/>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4"/>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4"/>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54"/>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54"/>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4"/>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4"/>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4"/>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4"/>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4"/>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4"/>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4"/>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4"/>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4"/>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4"/>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4"/>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4"/>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4"/>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4"/>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4"/>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4"/>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4"/>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4"/>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4"/>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4"/>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4"/>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4"/>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4"/>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4"/>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4"/>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4"/>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4"/>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4"/>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4"/>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4"/>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4"/>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4"/>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4"/>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4"/>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4"/>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4"/>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4"/>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4"/>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4"/>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4"/>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4"/>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4"/>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4"/>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4"/>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4"/>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4"/>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4"/>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4"/>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4"/>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4"/>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4"/>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4"/>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4"/>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4"/>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4"/>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4"/>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4"/>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4"/>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4"/>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4"/>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4"/>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4"/>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4"/>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4"/>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4"/>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4"/>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4"/>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4"/>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4"/>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4"/>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4"/>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4"/>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4"/>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4"/>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4"/>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4"/>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4"/>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4"/>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4"/>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4"/>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4"/>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4"/>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4"/>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4"/>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4"/>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4"/>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4"/>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4"/>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4"/>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4"/>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4"/>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4"/>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4"/>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4"/>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4"/>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4"/>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4"/>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4"/>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4"/>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4"/>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4"/>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4"/>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4"/>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4"/>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4"/>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4"/>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4"/>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4"/>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4"/>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4"/>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4"/>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4"/>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4"/>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4"/>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4"/>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4"/>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4"/>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4"/>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4"/>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4"/>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4"/>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4"/>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4"/>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4"/>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4"/>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4"/>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4"/>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4"/>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4"/>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4"/>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4"/>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4"/>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4"/>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4"/>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4"/>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4"/>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4"/>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4"/>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4"/>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4"/>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4"/>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4"/>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4"/>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4"/>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4"/>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4"/>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4"/>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4"/>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4"/>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4"/>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4"/>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4"/>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4"/>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4"/>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4"/>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4"/>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4"/>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4"/>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4"/>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4"/>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4"/>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4"/>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4"/>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4"/>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4"/>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4"/>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4"/>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4"/>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4"/>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4"/>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4"/>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4"/>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4"/>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4"/>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4"/>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4"/>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4"/>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4"/>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4"/>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4"/>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4"/>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4"/>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4"/>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4"/>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4"/>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4"/>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4"/>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4"/>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4"/>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4"/>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4"/>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4"/>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4"/>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4"/>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4"/>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4"/>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4"/>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4"/>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4"/>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4"/>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4"/>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4"/>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4"/>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4"/>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4"/>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4"/>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4"/>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4"/>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4"/>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4"/>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4"/>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4"/>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4"/>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4"/>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4"/>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4"/>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4"/>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4"/>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4"/>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4"/>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4"/>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4"/>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4"/>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4"/>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4"/>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4"/>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4"/>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4"/>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4"/>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4"/>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4"/>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4"/>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4"/>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4"/>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4"/>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4"/>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4"/>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4"/>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4"/>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4"/>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4"/>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4"/>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4"/>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4"/>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4"/>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4"/>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4"/>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4"/>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4"/>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4"/>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4"/>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4"/>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4"/>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4"/>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4"/>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4"/>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4"/>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4"/>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4"/>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4"/>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4"/>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4"/>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4"/>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4"/>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4"/>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4"/>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4"/>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4"/>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4"/>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4"/>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4"/>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4"/>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4"/>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4"/>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4"/>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4"/>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4"/>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4"/>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4"/>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4"/>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4"/>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4"/>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4"/>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4"/>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4"/>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4"/>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4"/>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4"/>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4"/>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4"/>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4"/>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4"/>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4"/>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4"/>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4"/>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4"/>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4"/>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4"/>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4"/>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4"/>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4"/>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4"/>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4"/>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4"/>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4"/>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4"/>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4"/>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4"/>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4"/>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4"/>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4"/>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4"/>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4"/>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4"/>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4"/>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4"/>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4"/>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4"/>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4"/>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4"/>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4"/>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4"/>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4"/>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4"/>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4"/>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4"/>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4"/>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4"/>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4"/>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4"/>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4"/>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4"/>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4"/>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4"/>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4"/>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4"/>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4"/>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4"/>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4"/>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4"/>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4"/>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4"/>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4"/>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4"/>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4"/>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4"/>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4"/>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4"/>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4"/>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4"/>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4"/>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4"/>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4"/>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4"/>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4"/>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4"/>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4"/>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4"/>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4"/>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4"/>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4"/>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4"/>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4"/>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4"/>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4"/>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4"/>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4"/>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4"/>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4"/>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4"/>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4"/>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4"/>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4"/>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4"/>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4"/>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4"/>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4"/>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4"/>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4"/>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4"/>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4"/>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4"/>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4"/>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4"/>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4"/>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4"/>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4"/>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4"/>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4"/>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4"/>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4"/>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4"/>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4"/>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4"/>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4"/>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4"/>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4"/>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4"/>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4"/>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4"/>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4"/>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4"/>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4"/>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4"/>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4"/>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4"/>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4"/>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4"/>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4"/>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4"/>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4"/>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4"/>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4"/>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4"/>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4"/>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4"/>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4"/>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4"/>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4"/>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4"/>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4"/>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4"/>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4"/>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4"/>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4"/>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4"/>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4"/>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4"/>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4"/>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4"/>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4"/>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4"/>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4"/>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4"/>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4"/>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4"/>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4"/>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4"/>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4"/>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4"/>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4"/>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4"/>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4"/>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4"/>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4"/>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4"/>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4"/>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4"/>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4"/>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4"/>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4"/>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4"/>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4"/>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4"/>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4"/>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4"/>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4"/>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4"/>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4"/>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4"/>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4"/>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4"/>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4"/>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4"/>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4"/>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4"/>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4"/>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4"/>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4"/>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4"/>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4"/>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4"/>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4"/>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4"/>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4"/>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4"/>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4"/>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4"/>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4"/>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4"/>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4"/>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4"/>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4"/>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4"/>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4"/>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4"/>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4"/>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4"/>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4"/>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4"/>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4"/>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4"/>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4"/>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4"/>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4"/>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4"/>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4"/>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4"/>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4"/>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4"/>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4"/>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4"/>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4"/>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4"/>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4"/>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4"/>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4"/>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4"/>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4"/>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4"/>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4"/>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4"/>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4"/>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4"/>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4"/>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4"/>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4"/>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4"/>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4"/>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4"/>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4"/>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4"/>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4"/>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4"/>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4"/>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4"/>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4"/>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4"/>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4"/>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4"/>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4"/>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4"/>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4"/>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4"/>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4"/>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4"/>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4"/>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4"/>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4"/>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4"/>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4"/>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4"/>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4"/>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4"/>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4"/>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4"/>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4"/>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4"/>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4"/>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4"/>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4"/>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4"/>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4"/>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4"/>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4"/>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4"/>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4"/>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4"/>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4"/>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4"/>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4"/>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4"/>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4"/>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4"/>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4"/>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4"/>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4"/>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4"/>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4"/>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4"/>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4"/>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4"/>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4"/>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4"/>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4"/>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4"/>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4"/>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4"/>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4"/>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4"/>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4"/>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4"/>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4"/>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4"/>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4"/>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4"/>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4"/>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4"/>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4"/>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4"/>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4"/>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4"/>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4"/>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4"/>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4"/>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4"/>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4"/>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4"/>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4"/>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4"/>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4"/>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4"/>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4"/>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4"/>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4"/>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4"/>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4"/>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4"/>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4"/>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4"/>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4"/>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4"/>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4"/>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4"/>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4"/>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4"/>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4"/>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4"/>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4"/>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4"/>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4"/>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4"/>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4"/>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4"/>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4"/>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4"/>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4"/>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4"/>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4"/>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4"/>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4"/>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4"/>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4"/>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4"/>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4"/>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4"/>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4"/>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4"/>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4"/>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4"/>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4"/>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4"/>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4"/>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4"/>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4"/>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4"/>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4"/>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4"/>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4"/>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4"/>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4"/>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4"/>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4"/>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4"/>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4"/>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4"/>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4"/>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4"/>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4"/>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4"/>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4"/>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4"/>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4"/>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4"/>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4"/>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4"/>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4"/>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4"/>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4"/>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4"/>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4"/>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4"/>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4"/>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4"/>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4"/>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4"/>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4"/>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4"/>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4"/>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4"/>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4"/>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4"/>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4"/>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4"/>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4"/>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4"/>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4"/>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4"/>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4"/>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4"/>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4"/>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4"/>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4"/>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4"/>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4"/>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4"/>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4"/>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4"/>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4"/>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4"/>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4"/>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4"/>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4"/>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4"/>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4"/>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4"/>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4"/>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4"/>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4"/>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4"/>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4"/>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4"/>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4"/>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4"/>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4"/>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4"/>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4"/>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4"/>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4"/>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4"/>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4"/>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4"/>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4"/>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4"/>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4"/>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4"/>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4"/>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4"/>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4"/>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4"/>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4"/>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4"/>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4"/>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4"/>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4"/>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4"/>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4"/>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4"/>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4"/>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4"/>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4"/>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4"/>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4"/>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4"/>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4"/>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4"/>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4"/>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4"/>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4"/>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4"/>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4"/>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4"/>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4"/>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4"/>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4"/>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4"/>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4"/>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4"/>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4"/>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4"/>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4"/>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4"/>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4"/>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4"/>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4"/>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4"/>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4"/>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4"/>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4"/>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4"/>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4"/>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4"/>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4"/>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4"/>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4"/>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4"/>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4"/>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4"/>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4"/>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4"/>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4"/>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4"/>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4"/>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4"/>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4"/>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4"/>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4"/>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4"/>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4"/>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4"/>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4"/>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4"/>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4"/>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4"/>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4"/>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4"/>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4"/>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4"/>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4"/>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4"/>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4"/>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4"/>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4"/>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4"/>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4"/>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4"/>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4"/>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4"/>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4"/>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4"/>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4"/>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4"/>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4"/>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4"/>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4"/>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4"/>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4"/>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4"/>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4"/>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4"/>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4"/>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4"/>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4"/>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4"/>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4"/>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4"/>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4"/>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4"/>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4"/>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4"/>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4"/>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4"/>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4"/>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4"/>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4"/>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4"/>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4"/>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4"/>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4"/>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4"/>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4"/>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4"/>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4"/>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4"/>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4"/>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4"/>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4"/>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4"/>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4"/>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4"/>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4"/>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4"/>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4"/>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4"/>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4"/>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4"/>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4"/>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4"/>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4"/>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4"/>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4"/>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4"/>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4"/>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4"/>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4"/>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4"/>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4"/>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4"/>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4"/>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4"/>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4"/>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4"/>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4"/>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4"/>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4"/>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4"/>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4"/>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4"/>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4"/>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4"/>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4"/>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4"/>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4"/>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4"/>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4"/>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4"/>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4"/>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4"/>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4"/>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4"/>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4"/>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4"/>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4"/>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4"/>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4"/>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4"/>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4"/>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4"/>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4"/>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4"/>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4"/>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4"/>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4"/>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4"/>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4"/>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4"/>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4"/>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4"/>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4"/>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4"/>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4"/>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4"/>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4"/>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4"/>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4"/>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4"/>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4"/>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4"/>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4"/>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4"/>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4"/>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4"/>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4"/>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4"/>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4"/>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4"/>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4"/>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4"/>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4"/>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4"/>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4"/>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4"/>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4"/>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4"/>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4"/>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4"/>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4"/>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4"/>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4"/>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4"/>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4"/>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4"/>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4"/>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4"/>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4"/>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4"/>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4"/>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4"/>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4"/>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4"/>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4"/>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4"/>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4"/>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4"/>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4"/>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4"/>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4"/>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4"/>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4"/>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4"/>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4"/>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4"/>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4"/>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4"/>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4"/>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4"/>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4"/>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4"/>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4"/>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4"/>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4"/>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4"/>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4"/>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4"/>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4"/>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4"/>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4"/>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4"/>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4"/>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4"/>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4"/>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4"/>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4"/>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4"/>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4"/>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4"/>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4"/>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4"/>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4"/>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4"/>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4"/>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4"/>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4"/>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4"/>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4"/>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4"/>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4"/>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4"/>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4"/>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4"/>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4"/>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4"/>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4"/>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4"/>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4"/>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4"/>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4"/>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4"/>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4"/>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4"/>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4"/>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4"/>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4"/>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4"/>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4"/>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4"/>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4"/>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4"/>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4"/>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4"/>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4"/>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4"/>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4"/>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4"/>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4"/>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4"/>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4"/>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4"/>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4"/>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4"/>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4"/>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4"/>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4"/>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4"/>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4"/>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4"/>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4"/>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4"/>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4"/>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4"/>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4"/>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4"/>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4"/>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4"/>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4"/>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4"/>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4"/>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4"/>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4"/>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4"/>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4"/>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4"/>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4"/>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4"/>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4"/>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4"/>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4"/>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4"/>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4"/>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4"/>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4"/>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4"/>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4"/>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4"/>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4"/>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4"/>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4"/>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4"/>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4"/>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4"/>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4"/>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4"/>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4"/>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4"/>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4"/>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4"/>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4"/>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4"/>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4"/>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4"/>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4"/>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4"/>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4"/>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4"/>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4"/>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4"/>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4"/>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4"/>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4"/>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4"/>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4"/>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4"/>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4"/>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4"/>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4"/>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4"/>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4"/>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4"/>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4"/>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4"/>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4"/>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4"/>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4"/>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4"/>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4"/>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4"/>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4"/>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4"/>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4"/>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4"/>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4"/>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4"/>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4"/>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4"/>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4"/>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4"/>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4"/>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4"/>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4"/>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4"/>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4"/>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4"/>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4"/>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4"/>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4"/>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4"/>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4"/>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4"/>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4"/>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4"/>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4"/>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4"/>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4"/>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4"/>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4"/>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4"/>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4"/>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4"/>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4"/>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4"/>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4"/>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4"/>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4"/>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4"/>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4"/>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4"/>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4"/>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4"/>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4"/>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4"/>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4"/>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4"/>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4"/>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4"/>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4"/>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4"/>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4"/>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4"/>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4"/>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4"/>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4"/>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4"/>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4"/>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4"/>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4"/>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4"/>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4"/>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4"/>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4"/>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4"/>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4"/>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4"/>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4"/>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4"/>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4"/>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4"/>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4"/>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4"/>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4"/>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4"/>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4"/>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4"/>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4"/>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4"/>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4"/>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4"/>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4"/>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4"/>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4"/>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4"/>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4"/>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4"/>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4"/>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4"/>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4"/>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4"/>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4"/>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4"/>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4"/>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4"/>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4"/>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4"/>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4"/>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4"/>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4"/>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4"/>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4"/>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4"/>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4"/>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4"/>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4"/>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4"/>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4"/>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4"/>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4"/>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4"/>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4"/>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4"/>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4"/>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4"/>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4"/>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4"/>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4"/>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4"/>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4"/>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4"/>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4"/>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4"/>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4"/>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4"/>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4"/>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4"/>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4"/>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4"/>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4"/>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4"/>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4"/>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4"/>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4"/>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4"/>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4"/>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4"/>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4"/>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4"/>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4"/>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4"/>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4"/>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4"/>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4"/>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4"/>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4"/>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4"/>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4"/>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4"/>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4"/>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4"/>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4"/>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4"/>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4"/>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4"/>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4"/>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4"/>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4"/>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4"/>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4"/>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4"/>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4"/>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4"/>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4"/>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4"/>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4"/>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4"/>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4"/>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4"/>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4"/>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4"/>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4"/>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4"/>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4"/>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4"/>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4"/>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4"/>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4"/>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4"/>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4"/>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4"/>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4"/>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4"/>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4"/>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4"/>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4"/>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4"/>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4"/>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4"/>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4"/>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4"/>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4"/>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4"/>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4"/>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4"/>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4"/>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4"/>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4"/>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4"/>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4"/>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4"/>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4"/>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4"/>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4"/>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4"/>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4"/>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4"/>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4"/>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4"/>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4"/>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4"/>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4"/>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4"/>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4"/>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4"/>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4"/>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4"/>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4"/>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4"/>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4"/>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4"/>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4"/>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4"/>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4"/>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4"/>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4"/>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4"/>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4"/>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4"/>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4"/>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4"/>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4"/>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4"/>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4"/>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4"/>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4"/>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4"/>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4"/>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4"/>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4"/>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4"/>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4"/>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4"/>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4"/>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4"/>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4"/>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4"/>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4"/>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4"/>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4"/>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4"/>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4"/>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4"/>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4"/>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4"/>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4"/>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4"/>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4"/>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4"/>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4"/>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4"/>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4"/>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4"/>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4"/>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4"/>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5" name="Google Shape;2825;p54"/>
          <p:cNvGrpSpPr/>
          <p:nvPr/>
        </p:nvGrpSpPr>
        <p:grpSpPr>
          <a:xfrm>
            <a:off x="5834044" y="993055"/>
            <a:ext cx="2590840" cy="1380235"/>
            <a:chOff x="233350" y="949250"/>
            <a:chExt cx="7137300" cy="3802300"/>
          </a:xfrm>
        </p:grpSpPr>
        <p:sp>
          <p:nvSpPr>
            <p:cNvPr id="2826" name="Google Shape;2826;p54"/>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4"/>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4"/>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4"/>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4"/>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4"/>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4"/>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4"/>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4"/>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4"/>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4"/>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4"/>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4"/>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4"/>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4"/>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4"/>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4"/>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4"/>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4"/>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4"/>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4"/>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4"/>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4"/>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4"/>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4"/>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4"/>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4"/>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4"/>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4"/>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4"/>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4"/>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4"/>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4"/>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4"/>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4"/>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4"/>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4"/>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4"/>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4"/>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4"/>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4"/>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4"/>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4"/>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4"/>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4"/>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4"/>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4"/>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4"/>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4"/>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4"/>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4"/>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7" name="Google Shape;2877;p54"/>
          <p:cNvGrpSpPr/>
          <p:nvPr/>
        </p:nvGrpSpPr>
        <p:grpSpPr>
          <a:xfrm>
            <a:off x="7648473" y="3037828"/>
            <a:ext cx="104231" cy="320340"/>
            <a:chOff x="7564426" y="3224343"/>
            <a:chExt cx="119985" cy="368801"/>
          </a:xfrm>
        </p:grpSpPr>
        <p:sp>
          <p:nvSpPr>
            <p:cNvPr id="2878" name="Google Shape;2878;p54"/>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4"/>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0" name="Google Shape;2880;p54"/>
          <p:cNvGrpSpPr/>
          <p:nvPr/>
        </p:nvGrpSpPr>
        <p:grpSpPr>
          <a:xfrm>
            <a:off x="7347962" y="3031929"/>
            <a:ext cx="189489" cy="332132"/>
            <a:chOff x="8370831" y="3202002"/>
            <a:chExt cx="218129" cy="382376"/>
          </a:xfrm>
        </p:grpSpPr>
        <p:sp>
          <p:nvSpPr>
            <p:cNvPr id="2881" name="Google Shape;2881;p54"/>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4"/>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3" name="Google Shape;2883;p54"/>
          <p:cNvGrpSpPr/>
          <p:nvPr/>
        </p:nvGrpSpPr>
        <p:grpSpPr>
          <a:xfrm>
            <a:off x="8071351" y="3443061"/>
            <a:ext cx="309429" cy="267000"/>
            <a:chOff x="6742064" y="3750480"/>
            <a:chExt cx="399315" cy="344560"/>
          </a:xfrm>
        </p:grpSpPr>
        <p:sp>
          <p:nvSpPr>
            <p:cNvPr id="2884" name="Google Shape;2884;p54"/>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4"/>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6" name="Google Shape;2886;p54"/>
          <p:cNvGrpSpPr/>
          <p:nvPr/>
        </p:nvGrpSpPr>
        <p:grpSpPr>
          <a:xfrm>
            <a:off x="7610370" y="3794109"/>
            <a:ext cx="180437" cy="281608"/>
            <a:chOff x="7248525" y="3739696"/>
            <a:chExt cx="230531" cy="359790"/>
          </a:xfrm>
        </p:grpSpPr>
        <p:sp>
          <p:nvSpPr>
            <p:cNvPr id="2887" name="Google Shape;2887;p54"/>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4"/>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89" name="Google Shape;2889;p54"/>
          <p:cNvGrpSpPr/>
          <p:nvPr/>
        </p:nvGrpSpPr>
        <p:grpSpPr>
          <a:xfrm>
            <a:off x="7856289" y="3437333"/>
            <a:ext cx="162896" cy="278710"/>
            <a:chOff x="7601242" y="3729267"/>
            <a:chExt cx="222566" cy="380803"/>
          </a:xfrm>
        </p:grpSpPr>
        <p:sp>
          <p:nvSpPr>
            <p:cNvPr id="2890" name="Google Shape;2890;p54"/>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4"/>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92" name="Google Shape;2892;p54"/>
          <p:cNvSpPr/>
          <p:nvPr/>
        </p:nvSpPr>
        <p:spPr>
          <a:xfrm>
            <a:off x="7822315" y="304969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93" name="Google Shape;2893;p54"/>
          <p:cNvGrpSpPr/>
          <p:nvPr/>
        </p:nvGrpSpPr>
        <p:grpSpPr>
          <a:xfrm>
            <a:off x="7345935" y="3438473"/>
            <a:ext cx="193543" cy="275990"/>
            <a:chOff x="8304647" y="3738687"/>
            <a:chExt cx="225076" cy="320956"/>
          </a:xfrm>
        </p:grpSpPr>
        <p:sp>
          <p:nvSpPr>
            <p:cNvPr id="2894" name="Google Shape;2894;p54"/>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4"/>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4"/>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7" name="Google Shape;2897;p54"/>
          <p:cNvGrpSpPr/>
          <p:nvPr/>
        </p:nvGrpSpPr>
        <p:grpSpPr>
          <a:xfrm>
            <a:off x="7618427" y="3438473"/>
            <a:ext cx="178492" cy="275990"/>
            <a:chOff x="8615101" y="3738687"/>
            <a:chExt cx="207573" cy="320956"/>
          </a:xfrm>
        </p:grpSpPr>
        <p:sp>
          <p:nvSpPr>
            <p:cNvPr id="2898" name="Google Shape;2898;p54"/>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4"/>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4"/>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1" name="Google Shape;2901;p54"/>
          <p:cNvSpPr/>
          <p:nvPr/>
        </p:nvSpPr>
        <p:spPr>
          <a:xfrm>
            <a:off x="8114867" y="3028356"/>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2" name="Google Shape;2902;p54"/>
          <p:cNvGrpSpPr/>
          <p:nvPr/>
        </p:nvGrpSpPr>
        <p:grpSpPr>
          <a:xfrm>
            <a:off x="6013132" y="3559961"/>
            <a:ext cx="557671" cy="511283"/>
            <a:chOff x="6015419" y="3716859"/>
            <a:chExt cx="557671" cy="511283"/>
          </a:xfrm>
        </p:grpSpPr>
        <p:sp>
          <p:nvSpPr>
            <p:cNvPr id="2903" name="Google Shape;2903;p54"/>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04" name="Google Shape;2904;p54"/>
            <p:cNvGrpSpPr/>
            <p:nvPr/>
          </p:nvGrpSpPr>
          <p:grpSpPr>
            <a:xfrm>
              <a:off x="6036094" y="3716980"/>
              <a:ext cx="529860" cy="510468"/>
              <a:chOff x="6036094" y="3716980"/>
              <a:chExt cx="529860" cy="510468"/>
            </a:xfrm>
          </p:grpSpPr>
          <p:sp>
            <p:nvSpPr>
              <p:cNvPr id="2905" name="Google Shape;2905;p54"/>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4"/>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4"/>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4"/>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4"/>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4"/>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4"/>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4"/>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4"/>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4"/>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15" name="Google Shape;2915;p54"/>
          <p:cNvGrpSpPr/>
          <p:nvPr/>
        </p:nvGrpSpPr>
        <p:grpSpPr>
          <a:xfrm>
            <a:off x="6642017" y="2916730"/>
            <a:ext cx="576302" cy="511871"/>
            <a:chOff x="6644304" y="3073628"/>
            <a:chExt cx="576302" cy="511871"/>
          </a:xfrm>
        </p:grpSpPr>
        <p:sp>
          <p:nvSpPr>
            <p:cNvPr id="2916" name="Google Shape;2916;p54"/>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17" name="Google Shape;2917;p54"/>
            <p:cNvGrpSpPr/>
            <p:nvPr/>
          </p:nvGrpSpPr>
          <p:grpSpPr>
            <a:xfrm>
              <a:off x="6712169" y="3085440"/>
              <a:ext cx="481622" cy="494913"/>
              <a:chOff x="6712169" y="3085440"/>
              <a:chExt cx="481622" cy="494913"/>
            </a:xfrm>
          </p:grpSpPr>
          <p:sp>
            <p:nvSpPr>
              <p:cNvPr id="2918" name="Google Shape;2918;p54"/>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4"/>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4"/>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4"/>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4"/>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3" name="Google Shape;2923;p54"/>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4"/>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4"/>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6" name="Google Shape;2926;p54"/>
          <p:cNvSpPr/>
          <p:nvPr/>
        </p:nvSpPr>
        <p:spPr>
          <a:xfrm>
            <a:off x="6986052" y="2933359"/>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7" name="Google Shape;2927;p54"/>
          <p:cNvGrpSpPr/>
          <p:nvPr/>
        </p:nvGrpSpPr>
        <p:grpSpPr>
          <a:xfrm>
            <a:off x="6649868" y="3559725"/>
            <a:ext cx="560631" cy="511352"/>
            <a:chOff x="6652154" y="3716623"/>
            <a:chExt cx="560631" cy="511352"/>
          </a:xfrm>
        </p:grpSpPr>
        <p:sp>
          <p:nvSpPr>
            <p:cNvPr id="2928" name="Google Shape;2928;p54"/>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29" name="Google Shape;2929;p54"/>
            <p:cNvGrpSpPr/>
            <p:nvPr/>
          </p:nvGrpSpPr>
          <p:grpSpPr>
            <a:xfrm>
              <a:off x="6669657" y="3716715"/>
              <a:ext cx="466779" cy="464290"/>
              <a:chOff x="6669657" y="3716715"/>
              <a:chExt cx="466779" cy="464290"/>
            </a:xfrm>
          </p:grpSpPr>
          <p:sp>
            <p:nvSpPr>
              <p:cNvPr id="2930" name="Google Shape;2930;p54"/>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4"/>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4"/>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4"/>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4"/>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4"/>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4"/>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4"/>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4"/>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4"/>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4"/>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4"/>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4"/>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43" name="Google Shape;2943;p54"/>
          <p:cNvGrpSpPr/>
          <p:nvPr/>
        </p:nvGrpSpPr>
        <p:grpSpPr>
          <a:xfrm>
            <a:off x="7843959" y="3841134"/>
            <a:ext cx="187557" cy="187557"/>
            <a:chOff x="8565775" y="671075"/>
            <a:chExt cx="441000" cy="441000"/>
          </a:xfrm>
        </p:grpSpPr>
        <p:sp>
          <p:nvSpPr>
            <p:cNvPr id="2944" name="Google Shape;2944;p54"/>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4"/>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6" name="Google Shape;2946;p54"/>
          <p:cNvSpPr/>
          <p:nvPr/>
        </p:nvSpPr>
        <p:spPr>
          <a:xfrm>
            <a:off x="8145173" y="3837054"/>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4"/>
          <p:cNvSpPr/>
          <p:nvPr/>
        </p:nvSpPr>
        <p:spPr>
          <a:xfrm flipH="1">
            <a:off x="7353412" y="3803510"/>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48" name="Google Shape;2948;p54"/>
          <p:cNvGrpSpPr/>
          <p:nvPr/>
        </p:nvGrpSpPr>
        <p:grpSpPr>
          <a:xfrm>
            <a:off x="5997814" y="2919352"/>
            <a:ext cx="587871" cy="512373"/>
            <a:chOff x="6000100" y="3076250"/>
            <a:chExt cx="587871" cy="512373"/>
          </a:xfrm>
        </p:grpSpPr>
        <p:sp>
          <p:nvSpPr>
            <p:cNvPr id="2949" name="Google Shape;2949;p54"/>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50" name="Google Shape;2950;p54"/>
            <p:cNvGrpSpPr/>
            <p:nvPr/>
          </p:nvGrpSpPr>
          <p:grpSpPr>
            <a:xfrm>
              <a:off x="6031360" y="3076713"/>
              <a:ext cx="539107" cy="480965"/>
              <a:chOff x="6031360" y="3076713"/>
              <a:chExt cx="539107" cy="480965"/>
            </a:xfrm>
          </p:grpSpPr>
          <p:sp>
            <p:nvSpPr>
              <p:cNvPr id="2951" name="Google Shape;2951;p54"/>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4"/>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4"/>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4"/>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4"/>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4"/>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4"/>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58" name="Google Shape;2958;p54"/>
          <p:cNvGrpSpPr/>
          <p:nvPr/>
        </p:nvGrpSpPr>
        <p:grpSpPr>
          <a:xfrm>
            <a:off x="3369305" y="938716"/>
            <a:ext cx="2310381" cy="1488888"/>
            <a:chOff x="229225" y="549050"/>
            <a:chExt cx="7161750" cy="4615275"/>
          </a:xfrm>
        </p:grpSpPr>
        <p:sp>
          <p:nvSpPr>
            <p:cNvPr id="2959" name="Google Shape;2959;p54"/>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4"/>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4"/>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4"/>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4"/>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4"/>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4"/>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4"/>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4"/>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4"/>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4"/>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4"/>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4"/>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4"/>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4"/>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4"/>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4"/>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4"/>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4"/>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4"/>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4"/>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4"/>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4"/>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4"/>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4"/>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4"/>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4"/>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4"/>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4"/>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4"/>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4"/>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4"/>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4"/>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4"/>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4"/>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4"/>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4"/>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4"/>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4"/>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4"/>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4"/>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4"/>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4"/>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4"/>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4"/>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4"/>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4"/>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4"/>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4"/>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4"/>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4"/>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4"/>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4"/>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4"/>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4"/>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4"/>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4"/>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4"/>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4"/>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4"/>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4"/>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4"/>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4"/>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4"/>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4"/>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4"/>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4"/>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4"/>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4"/>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4"/>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4"/>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4"/>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4"/>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4"/>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4"/>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4"/>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4"/>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4"/>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4"/>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4"/>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4"/>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4"/>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4"/>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4"/>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4"/>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4"/>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4"/>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4"/>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4"/>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4"/>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4"/>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4"/>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4"/>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4"/>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4"/>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4"/>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4"/>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4"/>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4"/>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4"/>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4"/>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4"/>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4"/>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4"/>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4"/>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4"/>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4"/>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4"/>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4"/>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4"/>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4"/>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4"/>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4"/>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4"/>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4"/>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4"/>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4"/>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6" name="Google Shape;3076;p54"/>
          <p:cNvGrpSpPr/>
          <p:nvPr/>
        </p:nvGrpSpPr>
        <p:grpSpPr>
          <a:xfrm>
            <a:off x="3514723" y="2830563"/>
            <a:ext cx="2310282" cy="1374222"/>
            <a:chOff x="238125" y="732525"/>
            <a:chExt cx="7130500" cy="4241425"/>
          </a:xfrm>
        </p:grpSpPr>
        <p:sp>
          <p:nvSpPr>
            <p:cNvPr id="3077" name="Google Shape;3077;p54"/>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4"/>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4"/>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4"/>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4"/>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4"/>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4"/>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4"/>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4"/>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4"/>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4"/>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4"/>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4"/>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4"/>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4"/>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4"/>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4"/>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4"/>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4"/>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4"/>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4"/>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4"/>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4"/>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4"/>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4"/>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4"/>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4"/>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4"/>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4"/>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4"/>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4"/>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4"/>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4"/>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4"/>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4"/>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4"/>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4"/>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4"/>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4"/>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4"/>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4"/>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4"/>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4"/>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4"/>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4"/>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4"/>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4"/>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4"/>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4"/>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4"/>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4"/>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4"/>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4"/>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4"/>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4"/>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4"/>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4"/>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4"/>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4"/>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4"/>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4"/>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4"/>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4"/>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4"/>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4"/>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4"/>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4"/>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4"/>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4"/>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4"/>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4"/>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4"/>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4"/>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4"/>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4"/>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4"/>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4"/>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4"/>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4"/>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4"/>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4"/>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4"/>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4"/>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4"/>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4"/>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4"/>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4"/>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4"/>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4"/>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4"/>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4"/>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4"/>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4"/>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4"/>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4"/>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4"/>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4"/>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4"/>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4"/>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4"/>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4"/>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4"/>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4"/>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4"/>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4"/>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4"/>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4"/>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4"/>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4"/>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4"/>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4"/>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4"/>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4"/>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4"/>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4" name="Shape 3194"/>
        <p:cNvGrpSpPr/>
        <p:nvPr/>
      </p:nvGrpSpPr>
      <p:grpSpPr>
        <a:xfrm>
          <a:off x="0" y="0"/>
          <a:ext cx="0" cy="0"/>
          <a:chOff x="0" y="0"/>
          <a:chExt cx="0" cy="0"/>
        </a:xfrm>
      </p:grpSpPr>
      <p:grpSp>
        <p:nvGrpSpPr>
          <p:cNvPr id="3195" name="Google Shape;3195;p55"/>
          <p:cNvGrpSpPr/>
          <p:nvPr/>
        </p:nvGrpSpPr>
        <p:grpSpPr>
          <a:xfrm>
            <a:off x="725414" y="969763"/>
            <a:ext cx="2507799" cy="206239"/>
            <a:chOff x="106648" y="895722"/>
            <a:chExt cx="4481413" cy="374300"/>
          </a:xfrm>
        </p:grpSpPr>
        <p:grpSp>
          <p:nvGrpSpPr>
            <p:cNvPr id="3196" name="Google Shape;3196;p55"/>
            <p:cNvGrpSpPr/>
            <p:nvPr/>
          </p:nvGrpSpPr>
          <p:grpSpPr>
            <a:xfrm>
              <a:off x="2233276" y="895722"/>
              <a:ext cx="1082667" cy="223591"/>
              <a:chOff x="4808316" y="2800065"/>
              <a:chExt cx="1999386" cy="412910"/>
            </a:xfrm>
          </p:grpSpPr>
          <p:sp>
            <p:nvSpPr>
              <p:cNvPr id="3197" name="Google Shape;3197;p55"/>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8" name="Google Shape;3198;p55"/>
              <p:cNvGrpSpPr/>
              <p:nvPr/>
            </p:nvGrpSpPr>
            <p:grpSpPr>
              <a:xfrm>
                <a:off x="4808316" y="2800065"/>
                <a:ext cx="92400" cy="411825"/>
                <a:chOff x="845575" y="2563700"/>
                <a:chExt cx="92400" cy="411825"/>
              </a:xfrm>
            </p:grpSpPr>
            <p:cxnSp>
              <p:nvCxnSpPr>
                <p:cNvPr id="3199" name="Google Shape;3199;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00" name="Google Shape;3200;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1" name="Google Shape;3201;p55"/>
            <p:cNvGrpSpPr/>
            <p:nvPr/>
          </p:nvGrpSpPr>
          <p:grpSpPr>
            <a:xfrm>
              <a:off x="106648" y="895722"/>
              <a:ext cx="1088401" cy="223591"/>
              <a:chOff x="881025" y="2800065"/>
              <a:chExt cx="2009975" cy="412910"/>
            </a:xfrm>
          </p:grpSpPr>
          <p:sp>
            <p:nvSpPr>
              <p:cNvPr id="3202" name="Google Shape;3202;p55"/>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3" name="Google Shape;3203;p55"/>
              <p:cNvGrpSpPr/>
              <p:nvPr/>
            </p:nvGrpSpPr>
            <p:grpSpPr>
              <a:xfrm>
                <a:off x="881025" y="2800065"/>
                <a:ext cx="92400" cy="411825"/>
                <a:chOff x="845575" y="2563700"/>
                <a:chExt cx="92400" cy="411825"/>
              </a:xfrm>
            </p:grpSpPr>
            <p:cxnSp>
              <p:nvCxnSpPr>
                <p:cNvPr id="3204" name="Google Shape;3204;p55"/>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05" name="Google Shape;3205;p55"/>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06" name="Google Shape;3206;p55"/>
            <p:cNvGrpSpPr/>
            <p:nvPr/>
          </p:nvGrpSpPr>
          <p:grpSpPr>
            <a:xfrm>
              <a:off x="1172346" y="1047018"/>
              <a:ext cx="1083151" cy="223003"/>
              <a:chOff x="2849073" y="3079467"/>
              <a:chExt cx="2000279" cy="411825"/>
            </a:xfrm>
          </p:grpSpPr>
          <p:sp>
            <p:nvSpPr>
              <p:cNvPr id="3207" name="Google Shape;3207;p55"/>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08" name="Google Shape;3208;p55"/>
              <p:cNvGrpSpPr/>
              <p:nvPr/>
            </p:nvGrpSpPr>
            <p:grpSpPr>
              <a:xfrm rot="10800000">
                <a:off x="2849073" y="3079467"/>
                <a:ext cx="92400" cy="411825"/>
                <a:chOff x="2070100" y="2563700"/>
                <a:chExt cx="92400" cy="411825"/>
              </a:xfrm>
            </p:grpSpPr>
            <p:cxnSp>
              <p:nvCxnSpPr>
                <p:cNvPr id="3209" name="Google Shape;3209;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10" name="Google Shape;3210;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11" name="Google Shape;3211;p55"/>
            <p:cNvGrpSpPr/>
            <p:nvPr/>
          </p:nvGrpSpPr>
          <p:grpSpPr>
            <a:xfrm>
              <a:off x="3290132" y="1047018"/>
              <a:ext cx="1297929" cy="223003"/>
              <a:chOff x="6760035" y="3079467"/>
              <a:chExt cx="2396914" cy="411825"/>
            </a:xfrm>
          </p:grpSpPr>
          <p:sp>
            <p:nvSpPr>
              <p:cNvPr id="3212" name="Google Shape;3212;p55"/>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3" name="Google Shape;3213;p55"/>
              <p:cNvGrpSpPr/>
              <p:nvPr/>
            </p:nvGrpSpPr>
            <p:grpSpPr>
              <a:xfrm rot="10800000">
                <a:off x="6760035" y="3079467"/>
                <a:ext cx="92400" cy="411825"/>
                <a:chOff x="2070100" y="2563700"/>
                <a:chExt cx="92400" cy="411825"/>
              </a:xfrm>
            </p:grpSpPr>
            <p:cxnSp>
              <p:nvCxnSpPr>
                <p:cNvPr id="3214" name="Google Shape;3214;p55"/>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215" name="Google Shape;3215;p55"/>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216" name="Google Shape;3216;p55"/>
          <p:cNvGrpSpPr/>
          <p:nvPr/>
        </p:nvGrpSpPr>
        <p:grpSpPr>
          <a:xfrm>
            <a:off x="2143176" y="3369134"/>
            <a:ext cx="1086701" cy="799429"/>
            <a:chOff x="2183288" y="3555572"/>
            <a:chExt cx="1136241" cy="835873"/>
          </a:xfrm>
        </p:grpSpPr>
        <p:sp>
          <p:nvSpPr>
            <p:cNvPr id="3217" name="Google Shape;3217;p55"/>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18" name="Google Shape;3218;p55"/>
            <p:cNvGrpSpPr/>
            <p:nvPr/>
          </p:nvGrpSpPr>
          <p:grpSpPr>
            <a:xfrm>
              <a:off x="2205895" y="3637269"/>
              <a:ext cx="1089848" cy="724993"/>
              <a:chOff x="2205895" y="3637269"/>
              <a:chExt cx="1089848" cy="724993"/>
            </a:xfrm>
          </p:grpSpPr>
          <p:sp>
            <p:nvSpPr>
              <p:cNvPr id="3219" name="Google Shape;3219;p55"/>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5"/>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5"/>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5"/>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5"/>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5"/>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5" name="Google Shape;3225;p55"/>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26" name="Google Shape;3226;p55"/>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27" name="Google Shape;3227;p55"/>
            <p:cNvGrpSpPr/>
            <p:nvPr/>
          </p:nvGrpSpPr>
          <p:grpSpPr>
            <a:xfrm>
              <a:off x="3173850" y="3779426"/>
              <a:ext cx="145679" cy="70048"/>
              <a:chOff x="3173850" y="3779426"/>
              <a:chExt cx="145679" cy="70048"/>
            </a:xfrm>
          </p:grpSpPr>
          <p:cxnSp>
            <p:nvCxnSpPr>
              <p:cNvPr id="3228" name="Google Shape;3228;p55"/>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229" name="Google Shape;3229;p55"/>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0" name="Google Shape;3230;p55"/>
            <p:cNvGrpSpPr/>
            <p:nvPr/>
          </p:nvGrpSpPr>
          <p:grpSpPr>
            <a:xfrm>
              <a:off x="2183288" y="4139483"/>
              <a:ext cx="145133" cy="70048"/>
              <a:chOff x="2183288" y="4139483"/>
              <a:chExt cx="145133" cy="70048"/>
            </a:xfrm>
          </p:grpSpPr>
          <p:cxnSp>
            <p:nvCxnSpPr>
              <p:cNvPr id="3231" name="Google Shape;3231;p55"/>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232" name="Google Shape;3232;p55"/>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33" name="Google Shape;3233;p55"/>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34" name="Google Shape;3234;p55"/>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235" name="Google Shape;3235;p55"/>
            <p:cNvGrpSpPr/>
            <p:nvPr/>
          </p:nvGrpSpPr>
          <p:grpSpPr>
            <a:xfrm>
              <a:off x="2943836" y="4268886"/>
              <a:ext cx="60717" cy="122559"/>
              <a:chOff x="2943836" y="4268886"/>
              <a:chExt cx="60717" cy="122559"/>
            </a:xfrm>
          </p:grpSpPr>
          <p:sp>
            <p:nvSpPr>
              <p:cNvPr id="3236" name="Google Shape;3236;p55"/>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237" name="Google Shape;3237;p55"/>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238" name="Google Shape;3238;p55"/>
          <p:cNvGrpSpPr/>
          <p:nvPr/>
        </p:nvGrpSpPr>
        <p:grpSpPr>
          <a:xfrm>
            <a:off x="3406121" y="1290134"/>
            <a:ext cx="1675870" cy="758251"/>
            <a:chOff x="3530532" y="1496185"/>
            <a:chExt cx="1562000" cy="706730"/>
          </a:xfrm>
        </p:grpSpPr>
        <p:cxnSp>
          <p:nvCxnSpPr>
            <p:cNvPr id="3239" name="Google Shape;3239;p55"/>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240" name="Google Shape;3240;p55"/>
            <p:cNvGrpSpPr/>
            <p:nvPr/>
          </p:nvGrpSpPr>
          <p:grpSpPr>
            <a:xfrm>
              <a:off x="3530532" y="1496185"/>
              <a:ext cx="323430" cy="463587"/>
              <a:chOff x="3530532" y="1496185"/>
              <a:chExt cx="323430" cy="463587"/>
            </a:xfrm>
          </p:grpSpPr>
          <p:grpSp>
            <p:nvGrpSpPr>
              <p:cNvPr id="3241" name="Google Shape;3241;p55"/>
              <p:cNvGrpSpPr/>
              <p:nvPr/>
            </p:nvGrpSpPr>
            <p:grpSpPr>
              <a:xfrm>
                <a:off x="3567462" y="1496185"/>
                <a:ext cx="286500" cy="361376"/>
                <a:chOff x="3567462" y="1496185"/>
                <a:chExt cx="286500" cy="361376"/>
              </a:xfrm>
            </p:grpSpPr>
            <p:cxnSp>
              <p:nvCxnSpPr>
                <p:cNvPr id="3242" name="Google Shape;3242;p55"/>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243" name="Google Shape;3243;p55"/>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4" name="Google Shape;3244;p55"/>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5" name="Google Shape;3245;p55"/>
            <p:cNvGrpSpPr/>
            <p:nvPr/>
          </p:nvGrpSpPr>
          <p:grpSpPr>
            <a:xfrm>
              <a:off x="3891569" y="1779209"/>
              <a:ext cx="323945" cy="423706"/>
              <a:chOff x="3891569" y="1779209"/>
              <a:chExt cx="323945" cy="423706"/>
            </a:xfrm>
          </p:grpSpPr>
          <p:grpSp>
            <p:nvGrpSpPr>
              <p:cNvPr id="3246" name="Google Shape;3246;p55"/>
              <p:cNvGrpSpPr/>
              <p:nvPr/>
            </p:nvGrpSpPr>
            <p:grpSpPr>
              <a:xfrm>
                <a:off x="3929014" y="1881638"/>
                <a:ext cx="286500" cy="321278"/>
                <a:chOff x="3929014" y="1881638"/>
                <a:chExt cx="286500" cy="321278"/>
              </a:xfrm>
            </p:grpSpPr>
            <p:cxnSp>
              <p:nvCxnSpPr>
                <p:cNvPr id="3247" name="Google Shape;3247;p55"/>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248" name="Google Shape;3248;p55"/>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9" name="Google Shape;3249;p55"/>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0" name="Google Shape;3250;p55"/>
            <p:cNvGrpSpPr/>
            <p:nvPr/>
          </p:nvGrpSpPr>
          <p:grpSpPr>
            <a:xfrm>
              <a:off x="4252606" y="1496185"/>
              <a:ext cx="324721" cy="463587"/>
              <a:chOff x="4252606" y="1496185"/>
              <a:chExt cx="324721" cy="463587"/>
            </a:xfrm>
          </p:grpSpPr>
          <p:grpSp>
            <p:nvGrpSpPr>
              <p:cNvPr id="3251" name="Google Shape;3251;p55"/>
              <p:cNvGrpSpPr/>
              <p:nvPr/>
            </p:nvGrpSpPr>
            <p:grpSpPr>
              <a:xfrm>
                <a:off x="4290828" y="1496185"/>
                <a:ext cx="286500" cy="361376"/>
                <a:chOff x="4290828" y="1496185"/>
                <a:chExt cx="286500" cy="361376"/>
              </a:xfrm>
            </p:grpSpPr>
            <p:cxnSp>
              <p:nvCxnSpPr>
                <p:cNvPr id="3252" name="Google Shape;3252;p55"/>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253" name="Google Shape;3253;p55"/>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4" name="Google Shape;3254;p55"/>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5" name="Google Shape;3255;p55"/>
            <p:cNvGrpSpPr/>
            <p:nvPr/>
          </p:nvGrpSpPr>
          <p:grpSpPr>
            <a:xfrm>
              <a:off x="4613643" y="1763716"/>
              <a:ext cx="325308" cy="439200"/>
              <a:chOff x="4613643" y="1763716"/>
              <a:chExt cx="325308" cy="439200"/>
            </a:xfrm>
          </p:grpSpPr>
          <p:grpSp>
            <p:nvGrpSpPr>
              <p:cNvPr id="3256" name="Google Shape;3256;p55"/>
              <p:cNvGrpSpPr/>
              <p:nvPr/>
            </p:nvGrpSpPr>
            <p:grpSpPr>
              <a:xfrm>
                <a:off x="4652451" y="1879538"/>
                <a:ext cx="286500" cy="323378"/>
                <a:chOff x="4652451" y="1879538"/>
                <a:chExt cx="286500" cy="323378"/>
              </a:xfrm>
            </p:grpSpPr>
            <p:cxnSp>
              <p:nvCxnSpPr>
                <p:cNvPr id="3257" name="Google Shape;3257;p55"/>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258" name="Google Shape;3258;p55"/>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9" name="Google Shape;3259;p55"/>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60" name="Google Shape;3260;p55"/>
          <p:cNvGrpSpPr/>
          <p:nvPr/>
        </p:nvGrpSpPr>
        <p:grpSpPr>
          <a:xfrm>
            <a:off x="3417981" y="2143759"/>
            <a:ext cx="1652173" cy="391517"/>
            <a:chOff x="3512551" y="2358270"/>
            <a:chExt cx="1597383" cy="378533"/>
          </a:xfrm>
        </p:grpSpPr>
        <p:cxnSp>
          <p:nvCxnSpPr>
            <p:cNvPr id="3261" name="Google Shape;3261;p55"/>
            <p:cNvCxnSpPr>
              <a:stCxn id="3262" idx="6"/>
              <a:endCxn id="3263"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264" name="Google Shape;3264;p55"/>
            <p:cNvGrpSpPr/>
            <p:nvPr/>
          </p:nvGrpSpPr>
          <p:grpSpPr>
            <a:xfrm>
              <a:off x="3512551" y="2358270"/>
              <a:ext cx="225647" cy="307714"/>
              <a:chOff x="2182679" y="2004714"/>
              <a:chExt cx="792300" cy="1080458"/>
            </a:xfrm>
          </p:grpSpPr>
          <p:cxnSp>
            <p:nvCxnSpPr>
              <p:cNvPr id="3265" name="Google Shape;3265;p55"/>
              <p:cNvCxnSpPr>
                <a:stCxn id="3266"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262" name="Google Shape;3262;p55"/>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5"/>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7" name="Google Shape;3267;p55"/>
            <p:cNvGrpSpPr/>
            <p:nvPr/>
          </p:nvGrpSpPr>
          <p:grpSpPr>
            <a:xfrm>
              <a:off x="3969644" y="2440153"/>
              <a:ext cx="225853" cy="296651"/>
              <a:chOff x="3775710" y="1729289"/>
              <a:chExt cx="136500" cy="179289"/>
            </a:xfrm>
          </p:grpSpPr>
          <p:cxnSp>
            <p:nvCxnSpPr>
              <p:cNvPr id="3268" name="Google Shape;3268;p55"/>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269" name="Google Shape;3269;p55"/>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5"/>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1" name="Google Shape;3271;p55"/>
            <p:cNvGrpSpPr/>
            <p:nvPr/>
          </p:nvGrpSpPr>
          <p:grpSpPr>
            <a:xfrm>
              <a:off x="4427051" y="2358270"/>
              <a:ext cx="225647" cy="307714"/>
              <a:chOff x="5393704" y="2004714"/>
              <a:chExt cx="792300" cy="1080458"/>
            </a:xfrm>
          </p:grpSpPr>
          <p:cxnSp>
            <p:nvCxnSpPr>
              <p:cNvPr id="3272" name="Google Shape;3272;p55"/>
              <p:cNvCxnSpPr>
                <a:stCxn id="3273"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274" name="Google Shape;3274;p55"/>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5"/>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75" name="Google Shape;3275;p55"/>
            <p:cNvGrpSpPr/>
            <p:nvPr/>
          </p:nvGrpSpPr>
          <p:grpSpPr>
            <a:xfrm>
              <a:off x="4884287" y="2440252"/>
              <a:ext cx="225647" cy="296532"/>
              <a:chOff x="6999166" y="2292572"/>
              <a:chExt cx="792300" cy="1041192"/>
            </a:xfrm>
          </p:grpSpPr>
          <p:cxnSp>
            <p:nvCxnSpPr>
              <p:cNvPr id="3276" name="Google Shape;3276;p55"/>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263" name="Google Shape;3263;p55"/>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5"/>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278" name="Google Shape;3278;p55"/>
          <p:cNvGrpSpPr/>
          <p:nvPr/>
        </p:nvGrpSpPr>
        <p:grpSpPr>
          <a:xfrm>
            <a:off x="6838789" y="979959"/>
            <a:ext cx="1581844" cy="732818"/>
            <a:chOff x="634175" y="2986275"/>
            <a:chExt cx="3147949" cy="1458344"/>
          </a:xfrm>
        </p:grpSpPr>
        <p:cxnSp>
          <p:nvCxnSpPr>
            <p:cNvPr id="3279" name="Google Shape;3279;p55"/>
            <p:cNvCxnSpPr>
              <a:stCxn id="3280" idx="4"/>
              <a:endCxn id="3281"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282" name="Google Shape;3282;p55"/>
            <p:cNvCxnSpPr>
              <a:stCxn id="3281" idx="0"/>
              <a:endCxn id="3283"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284" name="Google Shape;3284;p55"/>
            <p:cNvCxnSpPr>
              <a:stCxn id="3283" idx="4"/>
              <a:endCxn id="3285"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286" name="Google Shape;3286;p55"/>
            <p:cNvCxnSpPr>
              <a:stCxn id="3285" idx="0"/>
              <a:endCxn id="3287"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287" name="Google Shape;3287;p55"/>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83" name="Google Shape;3283;p55"/>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80" name="Google Shape;3280;p55"/>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85" name="Google Shape;3285;p55"/>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281" name="Google Shape;3281;p55"/>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288" name="Google Shape;3288;p55"/>
          <p:cNvGrpSpPr/>
          <p:nvPr/>
        </p:nvGrpSpPr>
        <p:grpSpPr>
          <a:xfrm>
            <a:off x="3406504" y="2674269"/>
            <a:ext cx="1675128" cy="313674"/>
            <a:chOff x="998425" y="1182125"/>
            <a:chExt cx="1065400" cy="199500"/>
          </a:xfrm>
        </p:grpSpPr>
        <p:sp>
          <p:nvSpPr>
            <p:cNvPr id="3289" name="Google Shape;3289;p55"/>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5"/>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5"/>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5"/>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5"/>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4" name="Google Shape;3294;p55"/>
          <p:cNvGrpSpPr/>
          <p:nvPr/>
        </p:nvGrpSpPr>
        <p:grpSpPr>
          <a:xfrm>
            <a:off x="3406503" y="3630235"/>
            <a:ext cx="1675129" cy="525345"/>
            <a:chOff x="5194708" y="3484366"/>
            <a:chExt cx="3148148" cy="987304"/>
          </a:xfrm>
        </p:grpSpPr>
        <p:grpSp>
          <p:nvGrpSpPr>
            <p:cNvPr id="3295" name="Google Shape;3295;p55"/>
            <p:cNvGrpSpPr/>
            <p:nvPr/>
          </p:nvGrpSpPr>
          <p:grpSpPr>
            <a:xfrm>
              <a:off x="7531521" y="3484366"/>
              <a:ext cx="811335" cy="987304"/>
              <a:chOff x="3379425" y="1617275"/>
              <a:chExt cx="1090650" cy="1327200"/>
            </a:xfrm>
          </p:grpSpPr>
          <p:sp>
            <p:nvSpPr>
              <p:cNvPr id="3296" name="Google Shape;3296;p55"/>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5"/>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5"/>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9" name="Google Shape;3299;p55"/>
            <p:cNvGrpSpPr/>
            <p:nvPr/>
          </p:nvGrpSpPr>
          <p:grpSpPr>
            <a:xfrm>
              <a:off x="6752546" y="3484366"/>
              <a:ext cx="811428" cy="987304"/>
              <a:chOff x="2332275" y="1617275"/>
              <a:chExt cx="1090775" cy="1327200"/>
            </a:xfrm>
          </p:grpSpPr>
          <p:sp>
            <p:nvSpPr>
              <p:cNvPr id="3300" name="Google Shape;3300;p55"/>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5"/>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5"/>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3" name="Google Shape;3303;p55"/>
            <p:cNvGrpSpPr/>
            <p:nvPr/>
          </p:nvGrpSpPr>
          <p:grpSpPr>
            <a:xfrm>
              <a:off x="5973664" y="3484366"/>
              <a:ext cx="811335" cy="987304"/>
              <a:chOff x="1285250" y="1617275"/>
              <a:chExt cx="1090650" cy="1327200"/>
            </a:xfrm>
          </p:grpSpPr>
          <p:sp>
            <p:nvSpPr>
              <p:cNvPr id="3304" name="Google Shape;3304;p55"/>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5"/>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5"/>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7" name="Google Shape;3307;p55"/>
            <p:cNvGrpSpPr/>
            <p:nvPr/>
          </p:nvGrpSpPr>
          <p:grpSpPr>
            <a:xfrm>
              <a:off x="5194708" y="3484366"/>
              <a:ext cx="811409" cy="987304"/>
              <a:chOff x="238125" y="1617275"/>
              <a:chExt cx="1090750" cy="1327200"/>
            </a:xfrm>
          </p:grpSpPr>
          <p:sp>
            <p:nvSpPr>
              <p:cNvPr id="3308" name="Google Shape;3308;p55"/>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5"/>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5"/>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311" name="Google Shape;3311;p55"/>
          <p:cNvGrpSpPr/>
          <p:nvPr/>
        </p:nvGrpSpPr>
        <p:grpSpPr>
          <a:xfrm>
            <a:off x="6840188" y="2276124"/>
            <a:ext cx="1579046" cy="522230"/>
            <a:chOff x="6853641" y="2534077"/>
            <a:chExt cx="1515545" cy="501229"/>
          </a:xfrm>
        </p:grpSpPr>
        <p:grpSp>
          <p:nvGrpSpPr>
            <p:cNvPr id="3312" name="Google Shape;3312;p55"/>
            <p:cNvGrpSpPr/>
            <p:nvPr/>
          </p:nvGrpSpPr>
          <p:grpSpPr>
            <a:xfrm>
              <a:off x="6853641" y="2618923"/>
              <a:ext cx="1515545" cy="324556"/>
              <a:chOff x="6853641" y="2618923"/>
              <a:chExt cx="1515545" cy="324556"/>
            </a:xfrm>
          </p:grpSpPr>
          <p:sp>
            <p:nvSpPr>
              <p:cNvPr id="3313" name="Google Shape;3313;p55"/>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5"/>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5"/>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5"/>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5"/>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18" name="Google Shape;3318;p55"/>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5"/>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5"/>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5"/>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5"/>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55"/>
          <p:cNvGrpSpPr/>
          <p:nvPr/>
        </p:nvGrpSpPr>
        <p:grpSpPr>
          <a:xfrm>
            <a:off x="3435080" y="3151165"/>
            <a:ext cx="1617976" cy="346616"/>
            <a:chOff x="1808063" y="4294338"/>
            <a:chExt cx="3370782" cy="721817"/>
          </a:xfrm>
        </p:grpSpPr>
        <p:sp>
          <p:nvSpPr>
            <p:cNvPr id="3324" name="Google Shape;3324;p55"/>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5"/>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5"/>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5"/>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5"/>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5"/>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5"/>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5"/>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5"/>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5"/>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4" name="Google Shape;3334;p55"/>
          <p:cNvGrpSpPr/>
          <p:nvPr/>
        </p:nvGrpSpPr>
        <p:grpSpPr>
          <a:xfrm>
            <a:off x="5261076" y="3817915"/>
            <a:ext cx="1417067" cy="350605"/>
            <a:chOff x="4234950" y="2101012"/>
            <a:chExt cx="4219974" cy="1044090"/>
          </a:xfrm>
        </p:grpSpPr>
        <p:sp>
          <p:nvSpPr>
            <p:cNvPr id="3335" name="Google Shape;3335;p55"/>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5"/>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5"/>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5"/>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5"/>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5"/>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55"/>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55"/>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5"/>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5"/>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5"/>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5"/>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5"/>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5"/>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5"/>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5"/>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55"/>
          <p:cNvGrpSpPr/>
          <p:nvPr/>
        </p:nvGrpSpPr>
        <p:grpSpPr>
          <a:xfrm>
            <a:off x="6836548" y="1808672"/>
            <a:ext cx="1586327" cy="371557"/>
            <a:chOff x="1247650" y="2075423"/>
            <a:chExt cx="6648477" cy="1557238"/>
          </a:xfrm>
        </p:grpSpPr>
        <p:sp>
          <p:nvSpPr>
            <p:cNvPr id="3352" name="Google Shape;3352;p55"/>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5"/>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5"/>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5"/>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5"/>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5"/>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8" name="Google Shape;3358;p55"/>
          <p:cNvGrpSpPr/>
          <p:nvPr/>
        </p:nvGrpSpPr>
        <p:grpSpPr>
          <a:xfrm>
            <a:off x="5267818" y="961862"/>
            <a:ext cx="1415601" cy="1648533"/>
            <a:chOff x="1839112" y="2209163"/>
            <a:chExt cx="1918159" cy="2233784"/>
          </a:xfrm>
        </p:grpSpPr>
        <p:sp>
          <p:nvSpPr>
            <p:cNvPr id="3359" name="Google Shape;3359;p55"/>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5"/>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5"/>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62" name="Google Shape;3362;p55"/>
            <p:cNvCxnSpPr>
              <a:stCxn id="3359" idx="6"/>
              <a:endCxn id="3360"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363" name="Google Shape;3363;p55"/>
            <p:cNvCxnSpPr>
              <a:stCxn id="3360" idx="4"/>
              <a:endCxn id="3364"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365" name="Google Shape;3365;p55"/>
            <p:cNvCxnSpPr>
              <a:stCxn id="3364" idx="6"/>
              <a:endCxn id="3361"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366" name="Google Shape;3366;p55"/>
            <p:cNvCxnSpPr>
              <a:stCxn id="3361" idx="4"/>
              <a:endCxn id="3367"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364" name="Google Shape;3364;p55"/>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5"/>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5"/>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69" name="Google Shape;3369;p55"/>
            <p:cNvCxnSpPr>
              <a:endCxn id="3368"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370" name="Google Shape;3370;p55"/>
          <p:cNvGrpSpPr/>
          <p:nvPr/>
        </p:nvGrpSpPr>
        <p:grpSpPr>
          <a:xfrm>
            <a:off x="3425084" y="979946"/>
            <a:ext cx="1637968" cy="154942"/>
            <a:chOff x="238125" y="2506075"/>
            <a:chExt cx="7115411" cy="673075"/>
          </a:xfrm>
        </p:grpSpPr>
        <p:sp>
          <p:nvSpPr>
            <p:cNvPr id="3371" name="Google Shape;3371;p55"/>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5"/>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5"/>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5"/>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5"/>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6" name="Google Shape;3376;p55"/>
          <p:cNvGrpSpPr/>
          <p:nvPr/>
        </p:nvGrpSpPr>
        <p:grpSpPr>
          <a:xfrm>
            <a:off x="1965820" y="1294664"/>
            <a:ext cx="1262932" cy="785408"/>
            <a:chOff x="548861" y="389676"/>
            <a:chExt cx="3843371" cy="2390163"/>
          </a:xfrm>
        </p:grpSpPr>
        <p:cxnSp>
          <p:nvCxnSpPr>
            <p:cNvPr id="3377" name="Google Shape;3377;p55"/>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378" name="Google Shape;3378;p55"/>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379" name="Google Shape;3379;p55"/>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3380" name="Google Shape;3380;p55"/>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3381" name="Google Shape;3381;p55"/>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3382" name="Google Shape;3382;p55"/>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383" name="Google Shape;3383;p55"/>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3384" name="Google Shape;3384;p55"/>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5"/>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5"/>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5"/>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5"/>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5"/>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0" name="Google Shape;3390;p55"/>
          <p:cNvGrpSpPr/>
          <p:nvPr/>
        </p:nvGrpSpPr>
        <p:grpSpPr>
          <a:xfrm>
            <a:off x="753952" y="2401541"/>
            <a:ext cx="1412054" cy="633562"/>
            <a:chOff x="1187400" y="2529299"/>
            <a:chExt cx="6769193" cy="2241903"/>
          </a:xfrm>
        </p:grpSpPr>
        <p:sp>
          <p:nvSpPr>
            <p:cNvPr id="3391" name="Google Shape;3391;p55"/>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392" name="Google Shape;3392;p55"/>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3" name="Google Shape;3393;p55"/>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4" name="Google Shape;3394;p55"/>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5" name="Google Shape;3395;p55"/>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6" name="Google Shape;3396;p55"/>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3397" name="Google Shape;3397;p55"/>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3398" name="Google Shape;3398;p55"/>
            <p:cNvCxnSpPr>
              <a:stCxn id="3391" idx="2"/>
              <a:endCxn id="3392"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399" name="Google Shape;3399;p55"/>
            <p:cNvCxnSpPr>
              <a:stCxn id="3393" idx="0"/>
              <a:endCxn id="3391"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00" name="Google Shape;3400;p55"/>
            <p:cNvCxnSpPr>
              <a:stCxn id="3393" idx="2"/>
              <a:endCxn id="3395"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01" name="Google Shape;3401;p55"/>
            <p:cNvCxnSpPr>
              <a:stCxn id="3394" idx="0"/>
              <a:endCxn id="3393"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02" name="Google Shape;3402;p55"/>
            <p:cNvCxnSpPr>
              <a:stCxn id="3392" idx="2"/>
              <a:endCxn id="3397"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3403" name="Google Shape;3403;p55"/>
            <p:cNvCxnSpPr>
              <a:stCxn id="3396" idx="0"/>
              <a:endCxn id="3392"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3404" name="Google Shape;3404;p55"/>
          <p:cNvGrpSpPr/>
          <p:nvPr/>
        </p:nvGrpSpPr>
        <p:grpSpPr>
          <a:xfrm>
            <a:off x="6840198" y="2894250"/>
            <a:ext cx="1579035" cy="540873"/>
            <a:chOff x="6895650" y="3126697"/>
            <a:chExt cx="1436662" cy="492105"/>
          </a:xfrm>
        </p:grpSpPr>
        <p:sp>
          <p:nvSpPr>
            <p:cNvPr id="3405" name="Google Shape;3405;p55"/>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5"/>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5"/>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5"/>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5"/>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10" name="Google Shape;3410;p55"/>
            <p:cNvGrpSpPr/>
            <p:nvPr/>
          </p:nvGrpSpPr>
          <p:grpSpPr>
            <a:xfrm>
              <a:off x="6995957" y="3335810"/>
              <a:ext cx="1230393" cy="71754"/>
              <a:chOff x="6995957" y="3287964"/>
              <a:chExt cx="1230393" cy="71754"/>
            </a:xfrm>
          </p:grpSpPr>
          <p:sp>
            <p:nvSpPr>
              <p:cNvPr id="3411" name="Google Shape;3411;p55"/>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5"/>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5"/>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5"/>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5"/>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16" name="Google Shape;3416;p55"/>
          <p:cNvGrpSpPr/>
          <p:nvPr/>
        </p:nvGrpSpPr>
        <p:grpSpPr>
          <a:xfrm>
            <a:off x="6838780" y="3531013"/>
            <a:ext cx="1581862" cy="650625"/>
            <a:chOff x="6777990" y="3710194"/>
            <a:chExt cx="1646915" cy="677382"/>
          </a:xfrm>
        </p:grpSpPr>
        <p:grpSp>
          <p:nvGrpSpPr>
            <p:cNvPr id="3417" name="Google Shape;3417;p55"/>
            <p:cNvGrpSpPr/>
            <p:nvPr/>
          </p:nvGrpSpPr>
          <p:grpSpPr>
            <a:xfrm>
              <a:off x="6777990" y="3874492"/>
              <a:ext cx="411129" cy="513083"/>
              <a:chOff x="6777990" y="3874492"/>
              <a:chExt cx="411129" cy="513083"/>
            </a:xfrm>
          </p:grpSpPr>
          <p:cxnSp>
            <p:nvCxnSpPr>
              <p:cNvPr id="3418" name="Google Shape;3418;p55"/>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19" name="Google Shape;3419;p55"/>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0" name="Google Shape;3420;p55"/>
            <p:cNvGrpSpPr/>
            <p:nvPr/>
          </p:nvGrpSpPr>
          <p:grpSpPr>
            <a:xfrm>
              <a:off x="7188425" y="3710194"/>
              <a:ext cx="411123" cy="520535"/>
              <a:chOff x="7188425" y="3710194"/>
              <a:chExt cx="411123" cy="520535"/>
            </a:xfrm>
          </p:grpSpPr>
          <p:cxnSp>
            <p:nvCxnSpPr>
              <p:cNvPr id="3421" name="Google Shape;3421;p55"/>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22" name="Google Shape;3422;p55"/>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3" name="Google Shape;3423;p55"/>
            <p:cNvGrpSpPr/>
            <p:nvPr/>
          </p:nvGrpSpPr>
          <p:grpSpPr>
            <a:xfrm>
              <a:off x="7603341" y="3874492"/>
              <a:ext cx="411474" cy="513083"/>
              <a:chOff x="7603341" y="3874492"/>
              <a:chExt cx="411474" cy="513083"/>
            </a:xfrm>
          </p:grpSpPr>
          <p:cxnSp>
            <p:nvCxnSpPr>
              <p:cNvPr id="3424" name="Google Shape;3424;p55"/>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3425" name="Google Shape;3425;p55"/>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6" name="Google Shape;3426;p55"/>
            <p:cNvGrpSpPr/>
            <p:nvPr/>
          </p:nvGrpSpPr>
          <p:grpSpPr>
            <a:xfrm>
              <a:off x="8013776" y="3722847"/>
              <a:ext cx="411129" cy="507881"/>
              <a:chOff x="8013776" y="3722847"/>
              <a:chExt cx="411129" cy="507881"/>
            </a:xfrm>
          </p:grpSpPr>
          <p:cxnSp>
            <p:nvCxnSpPr>
              <p:cNvPr id="3427" name="Google Shape;3427;p55"/>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3428" name="Google Shape;3428;p55"/>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29" name="Google Shape;3429;p55"/>
          <p:cNvGrpSpPr/>
          <p:nvPr/>
        </p:nvGrpSpPr>
        <p:grpSpPr>
          <a:xfrm>
            <a:off x="5258295" y="2703853"/>
            <a:ext cx="1421889" cy="1020603"/>
            <a:chOff x="5190863" y="2824811"/>
            <a:chExt cx="1544860" cy="1108869"/>
          </a:xfrm>
        </p:grpSpPr>
        <p:grpSp>
          <p:nvGrpSpPr>
            <p:cNvPr id="3430" name="Google Shape;3430;p55"/>
            <p:cNvGrpSpPr/>
            <p:nvPr/>
          </p:nvGrpSpPr>
          <p:grpSpPr>
            <a:xfrm>
              <a:off x="5938695" y="3176919"/>
              <a:ext cx="685761" cy="404739"/>
              <a:chOff x="5938695" y="3176919"/>
              <a:chExt cx="685761" cy="404739"/>
            </a:xfrm>
          </p:grpSpPr>
          <p:grpSp>
            <p:nvGrpSpPr>
              <p:cNvPr id="3431" name="Google Shape;3431;p55"/>
              <p:cNvGrpSpPr/>
              <p:nvPr/>
            </p:nvGrpSpPr>
            <p:grpSpPr>
              <a:xfrm>
                <a:off x="5938695" y="3176919"/>
                <a:ext cx="685761" cy="404739"/>
                <a:chOff x="5938695" y="3176919"/>
                <a:chExt cx="685761" cy="404739"/>
              </a:xfrm>
            </p:grpSpPr>
            <p:sp>
              <p:nvSpPr>
                <p:cNvPr id="3432" name="Google Shape;3432;p55"/>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5"/>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4" name="Google Shape;3434;p55"/>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5" name="Google Shape;3435;p55"/>
            <p:cNvGrpSpPr/>
            <p:nvPr/>
          </p:nvGrpSpPr>
          <p:grpSpPr>
            <a:xfrm>
              <a:off x="5305233" y="3176835"/>
              <a:ext cx="685971" cy="404655"/>
              <a:chOff x="5305233" y="3176835"/>
              <a:chExt cx="685971" cy="404655"/>
            </a:xfrm>
          </p:grpSpPr>
          <p:grpSp>
            <p:nvGrpSpPr>
              <p:cNvPr id="3436" name="Google Shape;3436;p55"/>
              <p:cNvGrpSpPr/>
              <p:nvPr/>
            </p:nvGrpSpPr>
            <p:grpSpPr>
              <a:xfrm>
                <a:off x="5305233" y="3176835"/>
                <a:ext cx="685971" cy="404655"/>
                <a:chOff x="5305233" y="3176835"/>
                <a:chExt cx="685971" cy="404655"/>
              </a:xfrm>
            </p:grpSpPr>
            <p:sp>
              <p:nvSpPr>
                <p:cNvPr id="3437" name="Google Shape;3437;p55"/>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5"/>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39" name="Google Shape;3439;p55"/>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0" name="Google Shape;3440;p55"/>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41" name="Google Shape;3441;p55"/>
            <p:cNvGrpSpPr/>
            <p:nvPr/>
          </p:nvGrpSpPr>
          <p:grpSpPr>
            <a:xfrm>
              <a:off x="5657361" y="2824811"/>
              <a:ext cx="1078361" cy="404655"/>
              <a:chOff x="5657361" y="2824811"/>
              <a:chExt cx="1078361" cy="404655"/>
            </a:xfrm>
          </p:grpSpPr>
          <p:grpSp>
            <p:nvGrpSpPr>
              <p:cNvPr id="3442" name="Google Shape;3442;p55"/>
              <p:cNvGrpSpPr/>
              <p:nvPr/>
            </p:nvGrpSpPr>
            <p:grpSpPr>
              <a:xfrm>
                <a:off x="5657361" y="2824811"/>
                <a:ext cx="1078361" cy="404655"/>
                <a:chOff x="5657361" y="2824811"/>
                <a:chExt cx="1078361" cy="404655"/>
              </a:xfrm>
            </p:grpSpPr>
            <p:grpSp>
              <p:nvGrpSpPr>
                <p:cNvPr id="3443" name="Google Shape;3443;p55"/>
                <p:cNvGrpSpPr/>
                <p:nvPr/>
              </p:nvGrpSpPr>
              <p:grpSpPr>
                <a:xfrm>
                  <a:off x="5938485" y="2824811"/>
                  <a:ext cx="797237" cy="404655"/>
                  <a:chOff x="5938485" y="2824811"/>
                  <a:chExt cx="797237" cy="404655"/>
                </a:xfrm>
              </p:grpSpPr>
              <p:sp>
                <p:nvSpPr>
                  <p:cNvPr id="3444" name="Google Shape;3444;p55"/>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5"/>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6" name="Google Shape;3446;p55"/>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47" name="Google Shape;3447;p55"/>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8" name="Google Shape;3448;p55"/>
            <p:cNvGrpSpPr/>
            <p:nvPr/>
          </p:nvGrpSpPr>
          <p:grpSpPr>
            <a:xfrm>
              <a:off x="5190863" y="3528942"/>
              <a:ext cx="1078026" cy="404739"/>
              <a:chOff x="5190863" y="3528942"/>
              <a:chExt cx="1078026" cy="404739"/>
            </a:xfrm>
          </p:grpSpPr>
          <p:sp>
            <p:nvSpPr>
              <p:cNvPr id="3449" name="Google Shape;3449;p55"/>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0" name="Google Shape;3450;p55"/>
              <p:cNvGrpSpPr/>
              <p:nvPr/>
            </p:nvGrpSpPr>
            <p:grpSpPr>
              <a:xfrm>
                <a:off x="5190863" y="3528942"/>
                <a:ext cx="1078026" cy="404739"/>
                <a:chOff x="5190863" y="3528942"/>
                <a:chExt cx="1078026" cy="404739"/>
              </a:xfrm>
            </p:grpSpPr>
            <p:sp>
              <p:nvSpPr>
                <p:cNvPr id="3451" name="Google Shape;3451;p55"/>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5"/>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53" name="Google Shape;3453;p55"/>
          <p:cNvGrpSpPr/>
          <p:nvPr/>
        </p:nvGrpSpPr>
        <p:grpSpPr>
          <a:xfrm>
            <a:off x="724302" y="1268321"/>
            <a:ext cx="1086719" cy="879487"/>
            <a:chOff x="803162" y="1474292"/>
            <a:chExt cx="1086719" cy="879487"/>
          </a:xfrm>
        </p:grpSpPr>
        <p:grpSp>
          <p:nvGrpSpPr>
            <p:cNvPr id="3454" name="Google Shape;3454;p55"/>
            <p:cNvGrpSpPr/>
            <p:nvPr/>
          </p:nvGrpSpPr>
          <p:grpSpPr>
            <a:xfrm>
              <a:off x="803162" y="1625948"/>
              <a:ext cx="445856" cy="576579"/>
              <a:chOff x="803162" y="1625948"/>
              <a:chExt cx="445856" cy="576579"/>
            </a:xfrm>
          </p:grpSpPr>
          <p:sp>
            <p:nvSpPr>
              <p:cNvPr id="3455" name="Google Shape;3455;p55"/>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56" name="Google Shape;3456;p55"/>
              <p:cNvGrpSpPr/>
              <p:nvPr/>
            </p:nvGrpSpPr>
            <p:grpSpPr>
              <a:xfrm>
                <a:off x="1056023" y="1625948"/>
                <a:ext cx="192995" cy="576579"/>
                <a:chOff x="1056023" y="1625948"/>
                <a:chExt cx="192995" cy="576579"/>
              </a:xfrm>
            </p:grpSpPr>
            <p:sp>
              <p:nvSpPr>
                <p:cNvPr id="3457" name="Google Shape;3457;p55"/>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5"/>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5"/>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5"/>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5"/>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62" name="Google Shape;3462;p55"/>
            <p:cNvGrpSpPr/>
            <p:nvPr/>
          </p:nvGrpSpPr>
          <p:grpSpPr>
            <a:xfrm>
              <a:off x="1371406" y="1474292"/>
              <a:ext cx="518475" cy="879487"/>
              <a:chOff x="1398231" y="1474292"/>
              <a:chExt cx="518475" cy="879487"/>
            </a:xfrm>
          </p:grpSpPr>
          <p:grpSp>
            <p:nvGrpSpPr>
              <p:cNvPr id="3463" name="Google Shape;3463;p55"/>
              <p:cNvGrpSpPr/>
              <p:nvPr/>
            </p:nvGrpSpPr>
            <p:grpSpPr>
              <a:xfrm>
                <a:off x="1398231" y="1474292"/>
                <a:ext cx="518475" cy="341643"/>
                <a:chOff x="1398231" y="1474292"/>
                <a:chExt cx="518475" cy="341643"/>
              </a:xfrm>
            </p:grpSpPr>
            <p:sp>
              <p:nvSpPr>
                <p:cNvPr id="3464" name="Google Shape;3464;p55"/>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5" name="Google Shape;3465;p55"/>
                <p:cNvGrpSpPr/>
                <p:nvPr/>
              </p:nvGrpSpPr>
              <p:grpSpPr>
                <a:xfrm>
                  <a:off x="1616453" y="1474292"/>
                  <a:ext cx="300253" cy="341643"/>
                  <a:chOff x="1616453" y="1475379"/>
                  <a:chExt cx="300253" cy="341643"/>
                </a:xfrm>
              </p:grpSpPr>
              <p:sp>
                <p:nvSpPr>
                  <p:cNvPr id="3466" name="Google Shape;3466;p55"/>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5"/>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5"/>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5"/>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5"/>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5"/>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5"/>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3" name="Google Shape;3473;p55"/>
                  <p:cNvGrpSpPr/>
                  <p:nvPr/>
                </p:nvGrpSpPr>
                <p:grpSpPr>
                  <a:xfrm>
                    <a:off x="1839639" y="1475379"/>
                    <a:ext cx="77067" cy="341643"/>
                    <a:chOff x="1839639" y="1475379"/>
                    <a:chExt cx="77067" cy="341643"/>
                  </a:xfrm>
                </p:grpSpPr>
                <p:sp>
                  <p:nvSpPr>
                    <p:cNvPr id="3474" name="Google Shape;3474;p55"/>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5"/>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476" name="Google Shape;3476;p55"/>
              <p:cNvGrpSpPr/>
              <p:nvPr/>
            </p:nvGrpSpPr>
            <p:grpSpPr>
              <a:xfrm>
                <a:off x="1398451" y="2012951"/>
                <a:ext cx="518255" cy="340828"/>
                <a:chOff x="1398451" y="2012951"/>
                <a:chExt cx="518255" cy="340828"/>
              </a:xfrm>
            </p:grpSpPr>
            <p:sp>
              <p:nvSpPr>
                <p:cNvPr id="3477" name="Google Shape;3477;p55"/>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78" name="Google Shape;3478;p55"/>
                <p:cNvGrpSpPr/>
                <p:nvPr/>
              </p:nvGrpSpPr>
              <p:grpSpPr>
                <a:xfrm>
                  <a:off x="1616453" y="2012951"/>
                  <a:ext cx="300253" cy="340828"/>
                  <a:chOff x="1616453" y="2013538"/>
                  <a:chExt cx="300253" cy="340828"/>
                </a:xfrm>
              </p:grpSpPr>
              <p:sp>
                <p:nvSpPr>
                  <p:cNvPr id="3479" name="Google Shape;3479;p55"/>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5"/>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5"/>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5"/>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5"/>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5"/>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5"/>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86" name="Google Shape;3486;p55"/>
                  <p:cNvGrpSpPr/>
                  <p:nvPr/>
                </p:nvGrpSpPr>
                <p:grpSpPr>
                  <a:xfrm>
                    <a:off x="1839639" y="2013538"/>
                    <a:ext cx="77067" cy="340828"/>
                    <a:chOff x="1839639" y="2013538"/>
                    <a:chExt cx="77067" cy="340828"/>
                  </a:xfrm>
                </p:grpSpPr>
                <p:sp>
                  <p:nvSpPr>
                    <p:cNvPr id="3487" name="Google Shape;3487;p55"/>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5"/>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3489" name="Google Shape;3489;p55"/>
          <p:cNvGrpSpPr/>
          <p:nvPr/>
        </p:nvGrpSpPr>
        <p:grpSpPr>
          <a:xfrm>
            <a:off x="721126" y="3399508"/>
            <a:ext cx="1368681" cy="682918"/>
            <a:chOff x="724986" y="3605478"/>
            <a:chExt cx="1368681" cy="682918"/>
          </a:xfrm>
        </p:grpSpPr>
        <p:grpSp>
          <p:nvGrpSpPr>
            <p:cNvPr id="3490" name="Google Shape;3490;p55"/>
            <p:cNvGrpSpPr/>
            <p:nvPr/>
          </p:nvGrpSpPr>
          <p:grpSpPr>
            <a:xfrm>
              <a:off x="1289102" y="3823629"/>
              <a:ext cx="240442" cy="250435"/>
              <a:chOff x="-165066" y="3843615"/>
              <a:chExt cx="221259" cy="230455"/>
            </a:xfrm>
          </p:grpSpPr>
          <p:sp>
            <p:nvSpPr>
              <p:cNvPr id="3491" name="Google Shape;3491;p55"/>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5"/>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5"/>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5"/>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5"/>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5"/>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5"/>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5"/>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5"/>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5"/>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5"/>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5"/>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5"/>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5"/>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5"/>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5"/>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5"/>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5"/>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5"/>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5"/>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1" name="Google Shape;3511;p55"/>
            <p:cNvGrpSpPr/>
            <p:nvPr/>
          </p:nvGrpSpPr>
          <p:grpSpPr>
            <a:xfrm>
              <a:off x="724986" y="3605478"/>
              <a:ext cx="1368681" cy="682918"/>
              <a:chOff x="724986" y="3605478"/>
              <a:chExt cx="1368681" cy="682918"/>
            </a:xfrm>
          </p:grpSpPr>
          <p:grpSp>
            <p:nvGrpSpPr>
              <p:cNvPr id="3512" name="Google Shape;3512;p55"/>
              <p:cNvGrpSpPr/>
              <p:nvPr/>
            </p:nvGrpSpPr>
            <p:grpSpPr>
              <a:xfrm>
                <a:off x="1498221" y="4047614"/>
                <a:ext cx="529172" cy="240783"/>
                <a:chOff x="1498221" y="4047614"/>
                <a:chExt cx="529172" cy="240783"/>
              </a:xfrm>
            </p:grpSpPr>
            <p:grpSp>
              <p:nvGrpSpPr>
                <p:cNvPr id="3513" name="Google Shape;3513;p55"/>
                <p:cNvGrpSpPr/>
                <p:nvPr/>
              </p:nvGrpSpPr>
              <p:grpSpPr>
                <a:xfrm>
                  <a:off x="1826655" y="4224370"/>
                  <a:ext cx="200738" cy="25631"/>
                  <a:chOff x="1826655" y="4224370"/>
                  <a:chExt cx="200738" cy="25631"/>
                </a:xfrm>
              </p:grpSpPr>
              <p:sp>
                <p:nvSpPr>
                  <p:cNvPr id="3514" name="Google Shape;3514;p55"/>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5"/>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6" name="Google Shape;3516;p55"/>
                <p:cNvGrpSpPr/>
                <p:nvPr/>
              </p:nvGrpSpPr>
              <p:grpSpPr>
                <a:xfrm>
                  <a:off x="1498221" y="4047614"/>
                  <a:ext cx="328444" cy="240783"/>
                  <a:chOff x="1498221" y="4047614"/>
                  <a:chExt cx="328444" cy="240783"/>
                </a:xfrm>
              </p:grpSpPr>
              <p:sp>
                <p:nvSpPr>
                  <p:cNvPr id="3517" name="Google Shape;3517;p55"/>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8" name="Google Shape;3518;p55"/>
                  <p:cNvGrpSpPr/>
                  <p:nvPr/>
                </p:nvGrpSpPr>
                <p:grpSpPr>
                  <a:xfrm>
                    <a:off x="1498221" y="4047614"/>
                    <a:ext cx="150566" cy="190416"/>
                    <a:chOff x="1498221" y="4047614"/>
                    <a:chExt cx="150566" cy="190416"/>
                  </a:xfrm>
                </p:grpSpPr>
                <p:sp>
                  <p:nvSpPr>
                    <p:cNvPr id="3519" name="Google Shape;3519;p55"/>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5"/>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21" name="Google Shape;3521;p55"/>
              <p:cNvGrpSpPr/>
              <p:nvPr/>
            </p:nvGrpSpPr>
            <p:grpSpPr>
              <a:xfrm>
                <a:off x="1560718" y="3800594"/>
                <a:ext cx="532948" cy="302090"/>
                <a:chOff x="1560718" y="3800594"/>
                <a:chExt cx="532948" cy="302090"/>
              </a:xfrm>
            </p:grpSpPr>
            <p:grpSp>
              <p:nvGrpSpPr>
                <p:cNvPr id="3522" name="Google Shape;3522;p55"/>
                <p:cNvGrpSpPr/>
                <p:nvPr/>
              </p:nvGrpSpPr>
              <p:grpSpPr>
                <a:xfrm>
                  <a:off x="1912179" y="3827344"/>
                  <a:ext cx="181487" cy="25631"/>
                  <a:chOff x="1912179" y="3827344"/>
                  <a:chExt cx="181487" cy="25631"/>
                </a:xfrm>
              </p:grpSpPr>
              <p:sp>
                <p:nvSpPr>
                  <p:cNvPr id="3523" name="Google Shape;3523;p55"/>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5"/>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5" name="Google Shape;3525;p55"/>
                <p:cNvGrpSpPr/>
                <p:nvPr/>
              </p:nvGrpSpPr>
              <p:grpSpPr>
                <a:xfrm>
                  <a:off x="1912179" y="4044505"/>
                  <a:ext cx="181487" cy="25622"/>
                  <a:chOff x="1912179" y="4044506"/>
                  <a:chExt cx="181487" cy="25622"/>
                </a:xfrm>
              </p:grpSpPr>
              <p:sp>
                <p:nvSpPr>
                  <p:cNvPr id="3526" name="Google Shape;3526;p55"/>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5"/>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8" name="Google Shape;3528;p55"/>
                <p:cNvGrpSpPr/>
                <p:nvPr/>
              </p:nvGrpSpPr>
              <p:grpSpPr>
                <a:xfrm>
                  <a:off x="1560718" y="3800594"/>
                  <a:ext cx="351472" cy="302090"/>
                  <a:chOff x="1560718" y="3800594"/>
                  <a:chExt cx="351472" cy="302090"/>
                </a:xfrm>
              </p:grpSpPr>
              <p:grpSp>
                <p:nvGrpSpPr>
                  <p:cNvPr id="3529" name="Google Shape;3529;p55"/>
                  <p:cNvGrpSpPr/>
                  <p:nvPr/>
                </p:nvGrpSpPr>
                <p:grpSpPr>
                  <a:xfrm>
                    <a:off x="1560718" y="3842857"/>
                    <a:ext cx="173586" cy="217131"/>
                    <a:chOff x="1560718" y="3842857"/>
                    <a:chExt cx="173586" cy="217131"/>
                  </a:xfrm>
                </p:grpSpPr>
                <p:sp>
                  <p:nvSpPr>
                    <p:cNvPr id="3530" name="Google Shape;3530;p55"/>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5"/>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5"/>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3" name="Google Shape;3533;p55"/>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5"/>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535" name="Google Shape;3535;p55"/>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6" name="Google Shape;3536;p55"/>
              <p:cNvGrpSpPr/>
              <p:nvPr/>
            </p:nvGrpSpPr>
            <p:grpSpPr>
              <a:xfrm>
                <a:off x="785350" y="3605478"/>
                <a:ext cx="535311" cy="249245"/>
                <a:chOff x="785350" y="3605478"/>
                <a:chExt cx="535311" cy="249245"/>
              </a:xfrm>
            </p:grpSpPr>
            <p:grpSp>
              <p:nvGrpSpPr>
                <p:cNvPr id="3537" name="Google Shape;3537;p55"/>
                <p:cNvGrpSpPr/>
                <p:nvPr/>
              </p:nvGrpSpPr>
              <p:grpSpPr>
                <a:xfrm>
                  <a:off x="785350" y="3605478"/>
                  <a:ext cx="376191" cy="102736"/>
                  <a:chOff x="785350" y="3605478"/>
                  <a:chExt cx="376191" cy="102736"/>
                </a:xfrm>
              </p:grpSpPr>
              <p:sp>
                <p:nvSpPr>
                  <p:cNvPr id="3538" name="Google Shape;3538;p55"/>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5"/>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5"/>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1" name="Google Shape;3541;p55"/>
                <p:cNvGrpSpPr/>
                <p:nvPr/>
              </p:nvGrpSpPr>
              <p:grpSpPr>
                <a:xfrm>
                  <a:off x="1161530" y="3655851"/>
                  <a:ext cx="159131" cy="198872"/>
                  <a:chOff x="1161530" y="3655851"/>
                  <a:chExt cx="159131" cy="198872"/>
                </a:xfrm>
              </p:grpSpPr>
              <p:sp>
                <p:nvSpPr>
                  <p:cNvPr id="3542" name="Google Shape;3542;p55"/>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5"/>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44" name="Google Shape;3544;p55"/>
              <p:cNvGrpSpPr/>
              <p:nvPr/>
            </p:nvGrpSpPr>
            <p:grpSpPr>
              <a:xfrm>
                <a:off x="785350" y="4047614"/>
                <a:ext cx="535311" cy="240783"/>
                <a:chOff x="785350" y="4047614"/>
                <a:chExt cx="535311" cy="240783"/>
              </a:xfrm>
            </p:grpSpPr>
            <p:grpSp>
              <p:nvGrpSpPr>
                <p:cNvPr id="3545" name="Google Shape;3545;p55"/>
                <p:cNvGrpSpPr/>
                <p:nvPr/>
              </p:nvGrpSpPr>
              <p:grpSpPr>
                <a:xfrm>
                  <a:off x="1161636" y="4047614"/>
                  <a:ext cx="159025" cy="190415"/>
                  <a:chOff x="1161636" y="4047614"/>
                  <a:chExt cx="159025" cy="190415"/>
                </a:xfrm>
              </p:grpSpPr>
              <p:sp>
                <p:nvSpPr>
                  <p:cNvPr id="3546" name="Google Shape;3546;p55"/>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5"/>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48" name="Google Shape;3548;p55"/>
                <p:cNvGrpSpPr/>
                <p:nvPr/>
              </p:nvGrpSpPr>
              <p:grpSpPr>
                <a:xfrm>
                  <a:off x="785350" y="4185661"/>
                  <a:ext cx="376191" cy="102736"/>
                  <a:chOff x="785350" y="4185661"/>
                  <a:chExt cx="376191" cy="102736"/>
                </a:xfrm>
              </p:grpSpPr>
              <p:sp>
                <p:nvSpPr>
                  <p:cNvPr id="3549" name="Google Shape;3549;p55"/>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5"/>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5"/>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52" name="Google Shape;3552;p55"/>
              <p:cNvGrpSpPr/>
              <p:nvPr/>
            </p:nvGrpSpPr>
            <p:grpSpPr>
              <a:xfrm>
                <a:off x="1501054" y="3605478"/>
                <a:ext cx="526340" cy="249240"/>
                <a:chOff x="1501054" y="3605478"/>
                <a:chExt cx="526340" cy="249240"/>
              </a:xfrm>
            </p:grpSpPr>
            <p:grpSp>
              <p:nvGrpSpPr>
                <p:cNvPr id="3553" name="Google Shape;3553;p55"/>
                <p:cNvGrpSpPr/>
                <p:nvPr/>
              </p:nvGrpSpPr>
              <p:grpSpPr>
                <a:xfrm>
                  <a:off x="1834208" y="3643867"/>
                  <a:ext cx="193185" cy="25622"/>
                  <a:chOff x="1834208" y="3643867"/>
                  <a:chExt cx="193185" cy="25622"/>
                </a:xfrm>
              </p:grpSpPr>
              <p:sp>
                <p:nvSpPr>
                  <p:cNvPr id="3554" name="Google Shape;3554;p55"/>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5"/>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56" name="Google Shape;3556;p55"/>
                <p:cNvGrpSpPr/>
                <p:nvPr/>
              </p:nvGrpSpPr>
              <p:grpSpPr>
                <a:xfrm>
                  <a:off x="1501054" y="3605478"/>
                  <a:ext cx="333165" cy="249240"/>
                  <a:chOff x="1501054" y="3605478"/>
                  <a:chExt cx="333165" cy="249240"/>
                </a:xfrm>
              </p:grpSpPr>
              <p:sp>
                <p:nvSpPr>
                  <p:cNvPr id="3557" name="Google Shape;3557;p55"/>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8" name="Google Shape;3558;p55"/>
                  <p:cNvGrpSpPr/>
                  <p:nvPr/>
                </p:nvGrpSpPr>
                <p:grpSpPr>
                  <a:xfrm>
                    <a:off x="1501054" y="3655851"/>
                    <a:ext cx="155286" cy="198867"/>
                    <a:chOff x="1501054" y="3655851"/>
                    <a:chExt cx="155286" cy="198867"/>
                  </a:xfrm>
                </p:grpSpPr>
                <p:sp>
                  <p:nvSpPr>
                    <p:cNvPr id="3559" name="Google Shape;3559;p55"/>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5"/>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561" name="Google Shape;3561;p55"/>
              <p:cNvGrpSpPr/>
              <p:nvPr/>
            </p:nvGrpSpPr>
            <p:grpSpPr>
              <a:xfrm>
                <a:off x="724986" y="3800594"/>
                <a:ext cx="532950" cy="302090"/>
                <a:chOff x="724986" y="3800594"/>
                <a:chExt cx="532950" cy="302090"/>
              </a:xfrm>
            </p:grpSpPr>
            <p:grpSp>
              <p:nvGrpSpPr>
                <p:cNvPr id="3562" name="Google Shape;3562;p55"/>
                <p:cNvGrpSpPr/>
                <p:nvPr/>
              </p:nvGrpSpPr>
              <p:grpSpPr>
                <a:xfrm>
                  <a:off x="724986" y="4044367"/>
                  <a:ext cx="181314" cy="25626"/>
                  <a:chOff x="724986" y="4044367"/>
                  <a:chExt cx="181314" cy="25626"/>
                </a:xfrm>
              </p:grpSpPr>
              <p:sp>
                <p:nvSpPr>
                  <p:cNvPr id="3563" name="Google Shape;3563;p55"/>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5"/>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5" name="Google Shape;3565;p55"/>
                <p:cNvGrpSpPr/>
                <p:nvPr/>
              </p:nvGrpSpPr>
              <p:grpSpPr>
                <a:xfrm>
                  <a:off x="906290" y="3800594"/>
                  <a:ext cx="351646" cy="302090"/>
                  <a:chOff x="906290" y="3800594"/>
                  <a:chExt cx="351646" cy="302090"/>
                </a:xfrm>
              </p:grpSpPr>
              <p:grpSp>
                <p:nvGrpSpPr>
                  <p:cNvPr id="3566" name="Google Shape;3566;p55"/>
                  <p:cNvGrpSpPr/>
                  <p:nvPr/>
                </p:nvGrpSpPr>
                <p:grpSpPr>
                  <a:xfrm>
                    <a:off x="1084172" y="3842857"/>
                    <a:ext cx="173764" cy="217131"/>
                    <a:chOff x="1084172" y="3842857"/>
                    <a:chExt cx="173764" cy="217131"/>
                  </a:xfrm>
                </p:grpSpPr>
                <p:grpSp>
                  <p:nvGrpSpPr>
                    <p:cNvPr id="3567" name="Google Shape;3567;p55"/>
                    <p:cNvGrpSpPr/>
                    <p:nvPr/>
                  </p:nvGrpSpPr>
                  <p:grpSpPr>
                    <a:xfrm>
                      <a:off x="1156862" y="3936509"/>
                      <a:ext cx="101073" cy="25622"/>
                      <a:chOff x="1156862" y="3936509"/>
                      <a:chExt cx="101073" cy="25622"/>
                    </a:xfrm>
                  </p:grpSpPr>
                  <p:sp>
                    <p:nvSpPr>
                      <p:cNvPr id="3568" name="Google Shape;3568;p55"/>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5"/>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0" name="Google Shape;3570;p55"/>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1" name="Google Shape;3571;p55"/>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5"/>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73" name="Google Shape;3573;p55"/>
                <p:cNvGrpSpPr/>
                <p:nvPr/>
              </p:nvGrpSpPr>
              <p:grpSpPr>
                <a:xfrm>
                  <a:off x="724986" y="3830189"/>
                  <a:ext cx="189533" cy="25626"/>
                  <a:chOff x="724986" y="3830189"/>
                  <a:chExt cx="189533" cy="25626"/>
                </a:xfrm>
              </p:grpSpPr>
              <p:sp>
                <p:nvSpPr>
                  <p:cNvPr id="3574" name="Google Shape;3574;p55"/>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5"/>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3576" name="Google Shape;3576;p55"/>
          <p:cNvGrpSpPr/>
          <p:nvPr/>
        </p:nvGrpSpPr>
        <p:grpSpPr>
          <a:xfrm>
            <a:off x="2249438" y="2249669"/>
            <a:ext cx="948701" cy="935378"/>
            <a:chOff x="2253298" y="2428317"/>
            <a:chExt cx="948701" cy="935378"/>
          </a:xfrm>
        </p:grpSpPr>
        <p:sp>
          <p:nvSpPr>
            <p:cNvPr id="3577" name="Google Shape;3577;p55"/>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5"/>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5"/>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5"/>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5"/>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5"/>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5"/>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5"/>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5"/>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5"/>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5"/>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5"/>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5"/>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5"/>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5"/>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5"/>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5"/>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5"/>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5"/>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5"/>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5"/>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5"/>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5"/>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5"/>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5"/>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5"/>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5"/>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5"/>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5"/>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5"/>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5"/>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5"/>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5"/>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3" name="Shape 3613"/>
        <p:cNvGrpSpPr/>
        <p:nvPr/>
      </p:nvGrpSpPr>
      <p:grpSpPr>
        <a:xfrm>
          <a:off x="0" y="0"/>
          <a:ext cx="0" cy="0"/>
          <a:chOff x="0" y="0"/>
          <a:chExt cx="0" cy="0"/>
        </a:xfrm>
      </p:grpSpPr>
      <p:grpSp>
        <p:nvGrpSpPr>
          <p:cNvPr id="3614" name="Google Shape;3614;p56"/>
          <p:cNvGrpSpPr/>
          <p:nvPr/>
        </p:nvGrpSpPr>
        <p:grpSpPr>
          <a:xfrm>
            <a:off x="3339745" y="952988"/>
            <a:ext cx="2363393" cy="1017867"/>
            <a:chOff x="3292400" y="1219146"/>
            <a:chExt cx="2615240" cy="1110239"/>
          </a:xfrm>
        </p:grpSpPr>
        <p:sp>
          <p:nvSpPr>
            <p:cNvPr id="3615" name="Google Shape;3615;p56"/>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3616" name="Google Shape;3616;p56"/>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17" name="Google Shape;3617;p56"/>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3618" name="Google Shape;3618;p56"/>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3619" name="Google Shape;3619;p56"/>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3620" name="Google Shape;3620;p56"/>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3621" name="Google Shape;3621;p56"/>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3622" name="Google Shape;3622;p56"/>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3623" name="Google Shape;3623;p56"/>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3624" name="Google Shape;3624;p56"/>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3625" name="Google Shape;3625;p56"/>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26" name="Google Shape;3626;p56"/>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3627" name="Google Shape;3627;p56"/>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3628" name="Google Shape;3628;p56"/>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3629" name="Google Shape;3629;p56"/>
            <p:cNvGrpSpPr/>
            <p:nvPr/>
          </p:nvGrpSpPr>
          <p:grpSpPr>
            <a:xfrm>
              <a:off x="3748438" y="1378608"/>
              <a:ext cx="2159202" cy="903971"/>
              <a:chOff x="1683525" y="2179850"/>
              <a:chExt cx="4519050" cy="2134525"/>
            </a:xfrm>
          </p:grpSpPr>
          <p:sp>
            <p:nvSpPr>
              <p:cNvPr id="3630" name="Google Shape;3630;p56"/>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1" name="Google Shape;3631;p56"/>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2" name="Google Shape;3632;p56"/>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3" name="Google Shape;3633;p56"/>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4" name="Google Shape;3634;p56"/>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5" name="Google Shape;3635;p56"/>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6" name="Google Shape;3636;p56"/>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7" name="Google Shape;3637;p56"/>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8" name="Google Shape;3638;p56"/>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39" name="Google Shape;3639;p56"/>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0" name="Google Shape;3640;p56"/>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3641" name="Google Shape;3641;p56"/>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3642" name="Google Shape;3642;p56"/>
          <p:cNvGraphicFramePr/>
          <p:nvPr/>
        </p:nvGraphicFramePr>
        <p:xfrm>
          <a:off x="5935838" y="2130461"/>
          <a:ext cx="3000000" cy="3000000"/>
        </p:xfrm>
        <a:graphic>
          <a:graphicData uri="http://schemas.openxmlformats.org/drawingml/2006/table">
            <a:tbl>
              <a:tblPr>
                <a:noFill/>
                <a:tableStyleId>{6B908662-5434-4DC7-AFD4-8B40A5E1A0E0}</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3643" name="Google Shape;3643;p56"/>
          <p:cNvGrpSpPr/>
          <p:nvPr/>
        </p:nvGrpSpPr>
        <p:grpSpPr>
          <a:xfrm>
            <a:off x="5935948" y="3189058"/>
            <a:ext cx="2496964" cy="1001454"/>
            <a:chOff x="1919611" y="789980"/>
            <a:chExt cx="1474179" cy="606868"/>
          </a:xfrm>
        </p:grpSpPr>
        <p:cxnSp>
          <p:nvCxnSpPr>
            <p:cNvPr id="3644" name="Google Shape;3644;p56"/>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645" name="Google Shape;3645;p56"/>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3646" name="Google Shape;3646;p56"/>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3647" name="Google Shape;3647;p56"/>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3648" name="Google Shape;3648;p56"/>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3649" name="Google Shape;3649;p56"/>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3650" name="Google Shape;3650;p56"/>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3651" name="Google Shape;3651;p56"/>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6"/>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6"/>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6"/>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6"/>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6"/>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6"/>
            <p:cNvSpPr txBox="1"/>
            <p:nvPr/>
          </p:nvSpPr>
          <p:spPr>
            <a:xfrm flipH="1">
              <a:off x="1921107" y="918157"/>
              <a:ext cx="188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3658" name="Google Shape;3658;p56"/>
            <p:cNvSpPr txBox="1"/>
            <p:nvPr/>
          </p:nvSpPr>
          <p:spPr>
            <a:xfrm flipH="1">
              <a:off x="1919611" y="1113383"/>
              <a:ext cx="1899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3659" name="Google Shape;3659;p56"/>
            <p:cNvSpPr txBox="1"/>
            <p:nvPr/>
          </p:nvSpPr>
          <p:spPr>
            <a:xfrm flipH="1">
              <a:off x="1921111" y="1304520"/>
              <a:ext cx="188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3660" name="Google Shape;3660;p56"/>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1" name="Google Shape;3661;p56"/>
          <p:cNvGrpSpPr/>
          <p:nvPr/>
        </p:nvGrpSpPr>
        <p:grpSpPr>
          <a:xfrm>
            <a:off x="712562" y="998017"/>
            <a:ext cx="2394370" cy="976502"/>
            <a:chOff x="749309" y="1112739"/>
            <a:chExt cx="2371603" cy="976502"/>
          </a:xfrm>
        </p:grpSpPr>
        <p:sp>
          <p:nvSpPr>
            <p:cNvPr id="3662" name="Google Shape;3662;p56"/>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6"/>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6"/>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6"/>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6"/>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6"/>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6"/>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6"/>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6"/>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6"/>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6"/>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6"/>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6"/>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6"/>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6"/>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6"/>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6"/>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6"/>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6"/>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6"/>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6"/>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6"/>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6"/>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6"/>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6"/>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6"/>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6"/>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6"/>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6"/>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6"/>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6"/>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6"/>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3694" name="Google Shape;3694;p56"/>
          <p:cNvGraphicFramePr/>
          <p:nvPr/>
        </p:nvGraphicFramePr>
        <p:xfrm>
          <a:off x="5935863" y="996311"/>
          <a:ext cx="3000000" cy="3000000"/>
        </p:xfrm>
        <a:graphic>
          <a:graphicData uri="http://schemas.openxmlformats.org/drawingml/2006/table">
            <a:tbl>
              <a:tblPr>
                <a:noFill/>
                <a:tableStyleId>{6B908662-5434-4DC7-AFD4-8B40A5E1A0E0}</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aphicFrame>
        <p:nvGraphicFramePr>
          <p:cNvPr id="3695" name="Google Shape;3695;p56"/>
          <p:cNvGraphicFramePr/>
          <p:nvPr/>
        </p:nvGraphicFramePr>
        <p:xfrm>
          <a:off x="3342575" y="2130461"/>
          <a:ext cx="3000000" cy="3000000"/>
        </p:xfrm>
        <a:graphic>
          <a:graphicData uri="http://schemas.openxmlformats.org/drawingml/2006/table">
            <a:tbl>
              <a:tblPr>
                <a:noFill/>
                <a:tableStyleId>{6B908662-5434-4DC7-AFD4-8B40A5E1A0E0}</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696" name="Google Shape;3696;p56"/>
          <p:cNvGrpSpPr/>
          <p:nvPr/>
        </p:nvGrpSpPr>
        <p:grpSpPr>
          <a:xfrm>
            <a:off x="4086505" y="2517104"/>
            <a:ext cx="1517436" cy="74460"/>
            <a:chOff x="3980086" y="2804397"/>
            <a:chExt cx="1227600" cy="66900"/>
          </a:xfrm>
        </p:grpSpPr>
        <p:sp>
          <p:nvSpPr>
            <p:cNvPr id="3697" name="Google Shape;3697;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99" name="Google Shape;3699;p56"/>
          <p:cNvGrpSpPr/>
          <p:nvPr/>
        </p:nvGrpSpPr>
        <p:grpSpPr>
          <a:xfrm>
            <a:off x="4711569" y="2809692"/>
            <a:ext cx="892956" cy="74460"/>
            <a:chOff x="3980086" y="2804397"/>
            <a:chExt cx="1227600" cy="66900"/>
          </a:xfrm>
        </p:grpSpPr>
        <p:sp>
          <p:nvSpPr>
            <p:cNvPr id="3700" name="Google Shape;3700;p56"/>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6"/>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2" name="Google Shape;3702;p56"/>
          <p:cNvGrpSpPr/>
          <p:nvPr/>
        </p:nvGrpSpPr>
        <p:grpSpPr>
          <a:xfrm>
            <a:off x="3344661" y="3168575"/>
            <a:ext cx="2363244" cy="1005943"/>
            <a:chOff x="3358415" y="3361302"/>
            <a:chExt cx="2363244" cy="1024695"/>
          </a:xfrm>
        </p:grpSpPr>
        <p:grpSp>
          <p:nvGrpSpPr>
            <p:cNvPr id="3703" name="Google Shape;3703;p56"/>
            <p:cNvGrpSpPr/>
            <p:nvPr/>
          </p:nvGrpSpPr>
          <p:grpSpPr>
            <a:xfrm>
              <a:off x="3358415" y="3361302"/>
              <a:ext cx="441300" cy="1024695"/>
              <a:chOff x="3358415" y="3361302"/>
              <a:chExt cx="441300" cy="1024695"/>
            </a:xfrm>
          </p:grpSpPr>
          <p:sp>
            <p:nvSpPr>
              <p:cNvPr id="3704" name="Google Shape;3704;p56"/>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6"/>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6"/>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6"/>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6"/>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6"/>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0" name="Google Shape;3710;p56"/>
            <p:cNvGrpSpPr/>
            <p:nvPr/>
          </p:nvGrpSpPr>
          <p:grpSpPr>
            <a:xfrm>
              <a:off x="3838901" y="3361302"/>
              <a:ext cx="441300" cy="1024695"/>
              <a:chOff x="3838901" y="3361302"/>
              <a:chExt cx="441300" cy="1024695"/>
            </a:xfrm>
          </p:grpSpPr>
          <p:sp>
            <p:nvSpPr>
              <p:cNvPr id="3711" name="Google Shape;3711;p56"/>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6"/>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6"/>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6"/>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6"/>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6"/>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17" name="Google Shape;3717;p56"/>
            <p:cNvGrpSpPr/>
            <p:nvPr/>
          </p:nvGrpSpPr>
          <p:grpSpPr>
            <a:xfrm>
              <a:off x="4319387" y="3361302"/>
              <a:ext cx="441300" cy="1024695"/>
              <a:chOff x="4319387" y="3361302"/>
              <a:chExt cx="441300" cy="1024695"/>
            </a:xfrm>
          </p:grpSpPr>
          <p:sp>
            <p:nvSpPr>
              <p:cNvPr id="3718" name="Google Shape;3718;p56"/>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6"/>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6"/>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6"/>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6"/>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6"/>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24" name="Google Shape;3724;p56"/>
            <p:cNvGrpSpPr/>
            <p:nvPr/>
          </p:nvGrpSpPr>
          <p:grpSpPr>
            <a:xfrm>
              <a:off x="4799873" y="3361302"/>
              <a:ext cx="441300" cy="1024695"/>
              <a:chOff x="4799873" y="3361302"/>
              <a:chExt cx="441300" cy="1024695"/>
            </a:xfrm>
          </p:grpSpPr>
          <p:sp>
            <p:nvSpPr>
              <p:cNvPr id="3725" name="Google Shape;3725;p56"/>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6"/>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6"/>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6"/>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6"/>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6"/>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31" name="Google Shape;3731;p56"/>
            <p:cNvGrpSpPr/>
            <p:nvPr/>
          </p:nvGrpSpPr>
          <p:grpSpPr>
            <a:xfrm>
              <a:off x="5280360" y="3361302"/>
              <a:ext cx="441300" cy="1024695"/>
              <a:chOff x="5280360" y="3361302"/>
              <a:chExt cx="441300" cy="1024695"/>
            </a:xfrm>
          </p:grpSpPr>
          <p:sp>
            <p:nvSpPr>
              <p:cNvPr id="3732" name="Google Shape;3732;p56"/>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6"/>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6"/>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6"/>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6"/>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6"/>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3738" name="Google Shape;3738;p56"/>
          <p:cNvGraphicFramePr/>
          <p:nvPr/>
        </p:nvGraphicFramePr>
        <p:xfrm>
          <a:off x="711088" y="2130461"/>
          <a:ext cx="3000000" cy="3000000"/>
        </p:xfrm>
        <a:graphic>
          <a:graphicData uri="http://schemas.openxmlformats.org/drawingml/2006/table">
            <a:tbl>
              <a:tblPr>
                <a:noFill/>
                <a:tableStyleId>{6B908662-5434-4DC7-AFD4-8B40A5E1A0E0}</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3739" name="Google Shape;3739;p56"/>
          <p:cNvGrpSpPr/>
          <p:nvPr/>
        </p:nvGrpSpPr>
        <p:grpSpPr>
          <a:xfrm>
            <a:off x="712613" y="3180186"/>
            <a:ext cx="2403614" cy="1005900"/>
            <a:chOff x="726450" y="3372825"/>
            <a:chExt cx="2403614" cy="1005900"/>
          </a:xfrm>
        </p:grpSpPr>
        <p:grpSp>
          <p:nvGrpSpPr>
            <p:cNvPr id="3740" name="Google Shape;3740;p56"/>
            <p:cNvGrpSpPr/>
            <p:nvPr/>
          </p:nvGrpSpPr>
          <p:grpSpPr>
            <a:xfrm>
              <a:off x="726450" y="3696000"/>
              <a:ext cx="2403614" cy="500898"/>
              <a:chOff x="726450" y="3696000"/>
              <a:chExt cx="2403614" cy="500898"/>
            </a:xfrm>
          </p:grpSpPr>
          <p:sp>
            <p:nvSpPr>
              <p:cNvPr id="3741" name="Google Shape;3741;p56"/>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2" name="Google Shape;3742;p56"/>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743" name="Google Shape;3743;p56"/>
            <p:cNvGrpSpPr/>
            <p:nvPr/>
          </p:nvGrpSpPr>
          <p:grpSpPr>
            <a:xfrm>
              <a:off x="1348050" y="3372825"/>
              <a:ext cx="1720425" cy="1005900"/>
              <a:chOff x="1348050" y="3372825"/>
              <a:chExt cx="1720425" cy="1005900"/>
            </a:xfrm>
          </p:grpSpPr>
          <p:sp>
            <p:nvSpPr>
              <p:cNvPr id="3744" name="Google Shape;3744;p56"/>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5" name="Google Shape;3745;p56"/>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6" name="Google Shape;3746;p56"/>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7" name="Google Shape;3747;p56"/>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3748" name="Google Shape;3748;p56"/>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3749" name="Google Shape;3749;p56"/>
            <p:cNvGrpSpPr/>
            <p:nvPr/>
          </p:nvGrpSpPr>
          <p:grpSpPr>
            <a:xfrm>
              <a:off x="1455707" y="3731058"/>
              <a:ext cx="1491150" cy="417657"/>
              <a:chOff x="1455707" y="3731058"/>
              <a:chExt cx="1491150" cy="417657"/>
            </a:xfrm>
          </p:grpSpPr>
          <p:grpSp>
            <p:nvGrpSpPr>
              <p:cNvPr id="3750" name="Google Shape;3750;p56"/>
              <p:cNvGrpSpPr/>
              <p:nvPr/>
            </p:nvGrpSpPr>
            <p:grpSpPr>
              <a:xfrm>
                <a:off x="1472938" y="3745828"/>
                <a:ext cx="72126" cy="53788"/>
                <a:chOff x="1472938" y="3745828"/>
                <a:chExt cx="72126" cy="53788"/>
              </a:xfrm>
            </p:grpSpPr>
            <p:sp>
              <p:nvSpPr>
                <p:cNvPr id="3751" name="Google Shape;3751;p56"/>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6"/>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3" name="Google Shape;3753;p56"/>
              <p:cNvGrpSpPr/>
              <p:nvPr/>
            </p:nvGrpSpPr>
            <p:grpSpPr>
              <a:xfrm>
                <a:off x="1819181" y="4089633"/>
                <a:ext cx="72126" cy="53788"/>
                <a:chOff x="1819181" y="4089633"/>
                <a:chExt cx="72126" cy="53788"/>
              </a:xfrm>
            </p:grpSpPr>
            <p:sp>
              <p:nvSpPr>
                <p:cNvPr id="3754" name="Google Shape;3754;p56"/>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6"/>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6" name="Google Shape;3756;p56"/>
              <p:cNvGrpSpPr/>
              <p:nvPr/>
            </p:nvGrpSpPr>
            <p:grpSpPr>
              <a:xfrm>
                <a:off x="1455707" y="4084171"/>
                <a:ext cx="64321" cy="64544"/>
                <a:chOff x="1455707" y="4084171"/>
                <a:chExt cx="64321" cy="64544"/>
              </a:xfrm>
            </p:grpSpPr>
            <p:sp>
              <p:nvSpPr>
                <p:cNvPr id="3757" name="Google Shape;3757;p56"/>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6"/>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59" name="Google Shape;3759;p56"/>
              <p:cNvGrpSpPr/>
              <p:nvPr/>
            </p:nvGrpSpPr>
            <p:grpSpPr>
              <a:xfrm>
                <a:off x="1818610" y="3731058"/>
                <a:ext cx="64321" cy="64544"/>
                <a:chOff x="1818610" y="3731058"/>
                <a:chExt cx="64321" cy="64544"/>
              </a:xfrm>
            </p:grpSpPr>
            <p:sp>
              <p:nvSpPr>
                <p:cNvPr id="3760" name="Google Shape;3760;p56"/>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6"/>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2" name="Google Shape;3762;p56"/>
              <p:cNvGrpSpPr/>
              <p:nvPr/>
            </p:nvGrpSpPr>
            <p:grpSpPr>
              <a:xfrm>
                <a:off x="2172491" y="4089633"/>
                <a:ext cx="72126" cy="53788"/>
                <a:chOff x="2172491" y="4089633"/>
                <a:chExt cx="72126" cy="53788"/>
              </a:xfrm>
            </p:grpSpPr>
            <p:sp>
              <p:nvSpPr>
                <p:cNvPr id="3763" name="Google Shape;3763;p56"/>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6"/>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5" name="Google Shape;3765;p56"/>
              <p:cNvGrpSpPr/>
              <p:nvPr/>
            </p:nvGrpSpPr>
            <p:grpSpPr>
              <a:xfrm>
                <a:off x="2171920" y="3731058"/>
                <a:ext cx="64321" cy="64544"/>
                <a:chOff x="2171920" y="3731058"/>
                <a:chExt cx="64321" cy="64544"/>
              </a:xfrm>
            </p:grpSpPr>
            <p:sp>
              <p:nvSpPr>
                <p:cNvPr id="3766" name="Google Shape;3766;p56"/>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6"/>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68" name="Google Shape;3768;p56"/>
              <p:cNvGrpSpPr/>
              <p:nvPr/>
            </p:nvGrpSpPr>
            <p:grpSpPr>
              <a:xfrm>
                <a:off x="2874730" y="3745828"/>
                <a:ext cx="72126" cy="53788"/>
                <a:chOff x="2874730" y="3745828"/>
                <a:chExt cx="72126" cy="53788"/>
              </a:xfrm>
            </p:grpSpPr>
            <p:sp>
              <p:nvSpPr>
                <p:cNvPr id="3769" name="Google Shape;3769;p56"/>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6"/>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1" name="Google Shape;3771;p56"/>
              <p:cNvGrpSpPr/>
              <p:nvPr/>
            </p:nvGrpSpPr>
            <p:grpSpPr>
              <a:xfrm>
                <a:off x="2878589" y="4081481"/>
                <a:ext cx="64321" cy="64544"/>
                <a:chOff x="2878589" y="4081481"/>
                <a:chExt cx="64321" cy="64544"/>
              </a:xfrm>
            </p:grpSpPr>
            <p:sp>
              <p:nvSpPr>
                <p:cNvPr id="3772" name="Google Shape;3772;p56"/>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6"/>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4" name="Google Shape;3774;p56"/>
              <p:cNvGrpSpPr/>
              <p:nvPr/>
            </p:nvGrpSpPr>
            <p:grpSpPr>
              <a:xfrm>
                <a:off x="2525796" y="4089633"/>
                <a:ext cx="72126" cy="53788"/>
                <a:chOff x="2525796" y="4089633"/>
                <a:chExt cx="72126" cy="53788"/>
              </a:xfrm>
            </p:grpSpPr>
            <p:sp>
              <p:nvSpPr>
                <p:cNvPr id="3775" name="Google Shape;3775;p56"/>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6"/>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77" name="Google Shape;3777;p56"/>
              <p:cNvGrpSpPr/>
              <p:nvPr/>
            </p:nvGrpSpPr>
            <p:grpSpPr>
              <a:xfrm>
                <a:off x="2525225" y="3731058"/>
                <a:ext cx="64321" cy="64544"/>
                <a:chOff x="2525225" y="3731058"/>
                <a:chExt cx="64321" cy="64544"/>
              </a:xfrm>
            </p:grpSpPr>
            <p:sp>
              <p:nvSpPr>
                <p:cNvPr id="3778" name="Google Shape;3778;p56"/>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6"/>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3" name="Shape 3783"/>
        <p:cNvGrpSpPr/>
        <p:nvPr/>
      </p:nvGrpSpPr>
      <p:grpSpPr>
        <a:xfrm>
          <a:off x="0" y="0"/>
          <a:ext cx="0" cy="0"/>
          <a:chOff x="0" y="0"/>
          <a:chExt cx="0" cy="0"/>
        </a:xfrm>
      </p:grpSpPr>
      <p:grpSp>
        <p:nvGrpSpPr>
          <p:cNvPr id="3784" name="Google Shape;3784;p57"/>
          <p:cNvGrpSpPr/>
          <p:nvPr/>
        </p:nvGrpSpPr>
        <p:grpSpPr>
          <a:xfrm>
            <a:off x="5780153" y="1859606"/>
            <a:ext cx="671400" cy="674856"/>
            <a:chOff x="5780148" y="1859605"/>
            <a:chExt cx="671400" cy="674856"/>
          </a:xfrm>
        </p:grpSpPr>
        <p:sp>
          <p:nvSpPr>
            <p:cNvPr id="3785" name="Google Shape;3785;p57"/>
            <p:cNvSpPr/>
            <p:nvPr/>
          </p:nvSpPr>
          <p:spPr>
            <a:xfrm>
              <a:off x="5780148" y="1859605"/>
              <a:ext cx="671400" cy="6714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7"/>
            <p:cNvSpPr/>
            <p:nvPr/>
          </p:nvSpPr>
          <p:spPr>
            <a:xfrm>
              <a:off x="5851927" y="2006476"/>
              <a:ext cx="527700" cy="5277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7"/>
            <p:cNvSpPr/>
            <p:nvPr/>
          </p:nvSpPr>
          <p:spPr>
            <a:xfrm>
              <a:off x="5899320" y="2101262"/>
              <a:ext cx="433200" cy="4332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7"/>
            <p:cNvSpPr/>
            <p:nvPr/>
          </p:nvSpPr>
          <p:spPr>
            <a:xfrm>
              <a:off x="5944113" y="2190849"/>
              <a:ext cx="343500" cy="3435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9" name="Google Shape;3789;p57"/>
          <p:cNvGrpSpPr/>
          <p:nvPr/>
        </p:nvGrpSpPr>
        <p:grpSpPr>
          <a:xfrm>
            <a:off x="716996" y="971307"/>
            <a:ext cx="845921" cy="690752"/>
            <a:chOff x="732428" y="1198513"/>
            <a:chExt cx="845921" cy="690752"/>
          </a:xfrm>
        </p:grpSpPr>
        <p:grpSp>
          <p:nvGrpSpPr>
            <p:cNvPr id="3790" name="Google Shape;3790;p57"/>
            <p:cNvGrpSpPr/>
            <p:nvPr/>
          </p:nvGrpSpPr>
          <p:grpSpPr>
            <a:xfrm>
              <a:off x="823030" y="1198513"/>
              <a:ext cx="755319" cy="690752"/>
              <a:chOff x="823030" y="1198513"/>
              <a:chExt cx="755319" cy="690752"/>
            </a:xfrm>
          </p:grpSpPr>
          <p:sp>
            <p:nvSpPr>
              <p:cNvPr id="3791" name="Google Shape;3791;p57"/>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7"/>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3" name="Google Shape;3793;p57"/>
            <p:cNvGrpSpPr/>
            <p:nvPr/>
          </p:nvGrpSpPr>
          <p:grpSpPr>
            <a:xfrm>
              <a:off x="732428" y="1239937"/>
              <a:ext cx="739912" cy="607886"/>
              <a:chOff x="732428" y="1239937"/>
              <a:chExt cx="739912" cy="607886"/>
            </a:xfrm>
          </p:grpSpPr>
          <p:sp>
            <p:nvSpPr>
              <p:cNvPr id="3794" name="Google Shape;3794;p57"/>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7"/>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6" name="Google Shape;3796;p57"/>
            <p:cNvGrpSpPr/>
            <p:nvPr/>
          </p:nvGrpSpPr>
          <p:grpSpPr>
            <a:xfrm>
              <a:off x="732428" y="1277018"/>
              <a:ext cx="702832" cy="533758"/>
              <a:chOff x="732428" y="1277018"/>
              <a:chExt cx="702832" cy="533758"/>
            </a:xfrm>
          </p:grpSpPr>
          <p:sp>
            <p:nvSpPr>
              <p:cNvPr id="3797" name="Google Shape;3797;p57"/>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7"/>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99" name="Google Shape;3799;p57"/>
            <p:cNvGrpSpPr/>
            <p:nvPr/>
          </p:nvGrpSpPr>
          <p:grpSpPr>
            <a:xfrm>
              <a:off x="931170" y="1306653"/>
              <a:ext cx="647179" cy="474455"/>
              <a:chOff x="931170" y="1306653"/>
              <a:chExt cx="647179" cy="474455"/>
            </a:xfrm>
          </p:grpSpPr>
          <p:sp>
            <p:nvSpPr>
              <p:cNvPr id="3800" name="Google Shape;3800;p57"/>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7"/>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02" name="Google Shape;3802;p57"/>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03" name="Google Shape;3803;p57"/>
          <p:cNvGrpSpPr/>
          <p:nvPr/>
        </p:nvGrpSpPr>
        <p:grpSpPr>
          <a:xfrm>
            <a:off x="3948605" y="971313"/>
            <a:ext cx="634656" cy="699982"/>
            <a:chOff x="5985650" y="2860025"/>
            <a:chExt cx="1396075" cy="1539775"/>
          </a:xfrm>
        </p:grpSpPr>
        <p:sp>
          <p:nvSpPr>
            <p:cNvPr id="3804" name="Google Shape;3804;p57"/>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7"/>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7"/>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7"/>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7"/>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7"/>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7"/>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7"/>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7"/>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7"/>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7"/>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7"/>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7"/>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7"/>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7"/>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7"/>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7"/>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7"/>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7"/>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7"/>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7"/>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7"/>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7"/>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7"/>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7"/>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7"/>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7"/>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7"/>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7"/>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7"/>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7"/>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7"/>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36" name="Google Shape;3836;p57"/>
          <p:cNvGrpSpPr/>
          <p:nvPr/>
        </p:nvGrpSpPr>
        <p:grpSpPr>
          <a:xfrm>
            <a:off x="4704254" y="971307"/>
            <a:ext cx="725845" cy="699975"/>
            <a:chOff x="4249973" y="1201875"/>
            <a:chExt cx="1958568" cy="1888762"/>
          </a:xfrm>
        </p:grpSpPr>
        <p:sp>
          <p:nvSpPr>
            <p:cNvPr id="3837" name="Google Shape;3837;p57"/>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8" name="Google Shape;3838;p57"/>
            <p:cNvGrpSpPr/>
            <p:nvPr/>
          </p:nvGrpSpPr>
          <p:grpSpPr>
            <a:xfrm>
              <a:off x="5853086" y="1789142"/>
              <a:ext cx="355454" cy="1048099"/>
              <a:chOff x="5576108" y="2016725"/>
              <a:chExt cx="565200" cy="1666560"/>
            </a:xfrm>
          </p:grpSpPr>
          <p:sp>
            <p:nvSpPr>
              <p:cNvPr id="3839" name="Google Shape;3839;p57"/>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40" name="Google Shape;3840;p57"/>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1" name="Google Shape;3841;p57"/>
            <p:cNvGrpSpPr/>
            <p:nvPr/>
          </p:nvGrpSpPr>
          <p:grpSpPr>
            <a:xfrm>
              <a:off x="4869455" y="2691676"/>
              <a:ext cx="1013897" cy="398961"/>
              <a:chOff x="4012057" y="3451825"/>
              <a:chExt cx="1612175" cy="634379"/>
            </a:xfrm>
          </p:grpSpPr>
          <p:sp>
            <p:nvSpPr>
              <p:cNvPr id="3842" name="Google Shape;3842;p57"/>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43" name="Google Shape;3843;p57"/>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4" name="Google Shape;3844;p57"/>
            <p:cNvGrpSpPr/>
            <p:nvPr/>
          </p:nvGrpSpPr>
          <p:grpSpPr>
            <a:xfrm>
              <a:off x="4276937" y="2155961"/>
              <a:ext cx="651965" cy="891358"/>
              <a:chOff x="3069908" y="2599997"/>
              <a:chExt cx="1036675" cy="1417328"/>
            </a:xfrm>
          </p:grpSpPr>
          <p:sp>
            <p:nvSpPr>
              <p:cNvPr id="3845" name="Google Shape;3845;p57"/>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46" name="Google Shape;3846;p57"/>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7" name="Google Shape;3847;p57"/>
            <p:cNvGrpSpPr/>
            <p:nvPr/>
          </p:nvGrpSpPr>
          <p:grpSpPr>
            <a:xfrm>
              <a:off x="5054918" y="1201875"/>
              <a:ext cx="999548" cy="602711"/>
              <a:chOff x="4306958" y="1082925"/>
              <a:chExt cx="1589359" cy="958358"/>
            </a:xfrm>
          </p:grpSpPr>
          <p:sp>
            <p:nvSpPr>
              <p:cNvPr id="3848" name="Google Shape;3848;p57"/>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49" name="Google Shape;3849;p57"/>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0" name="Google Shape;3850;p57"/>
            <p:cNvGrpSpPr/>
            <p:nvPr/>
          </p:nvGrpSpPr>
          <p:grpSpPr>
            <a:xfrm>
              <a:off x="4249973" y="1303451"/>
              <a:ext cx="799317" cy="841334"/>
              <a:chOff x="3027033" y="1244439"/>
              <a:chExt cx="1270977" cy="1337786"/>
            </a:xfrm>
          </p:grpSpPr>
          <p:sp>
            <p:nvSpPr>
              <p:cNvPr id="3851" name="Google Shape;3851;p57"/>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3852" name="Google Shape;3852;p57"/>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53" name="Google Shape;3853;p57"/>
          <p:cNvGrpSpPr/>
          <p:nvPr/>
        </p:nvGrpSpPr>
        <p:grpSpPr>
          <a:xfrm>
            <a:off x="4057119" y="1858087"/>
            <a:ext cx="750769" cy="683784"/>
            <a:chOff x="4204684" y="2104422"/>
            <a:chExt cx="699822" cy="637382"/>
          </a:xfrm>
        </p:grpSpPr>
        <p:grpSp>
          <p:nvGrpSpPr>
            <p:cNvPr id="3854" name="Google Shape;3854;p57"/>
            <p:cNvGrpSpPr/>
            <p:nvPr/>
          </p:nvGrpSpPr>
          <p:grpSpPr>
            <a:xfrm>
              <a:off x="4204684" y="2430067"/>
              <a:ext cx="342957" cy="311738"/>
              <a:chOff x="4204684" y="2430067"/>
              <a:chExt cx="342957" cy="311738"/>
            </a:xfrm>
          </p:grpSpPr>
          <p:sp>
            <p:nvSpPr>
              <p:cNvPr id="3855" name="Google Shape;3855;p57"/>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7"/>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7" name="Google Shape;3857;p57"/>
            <p:cNvGrpSpPr/>
            <p:nvPr/>
          </p:nvGrpSpPr>
          <p:grpSpPr>
            <a:xfrm>
              <a:off x="4561586" y="2430067"/>
              <a:ext cx="342920" cy="311738"/>
              <a:chOff x="4561586" y="2430067"/>
              <a:chExt cx="342920" cy="311738"/>
            </a:xfrm>
          </p:grpSpPr>
          <p:sp>
            <p:nvSpPr>
              <p:cNvPr id="3858" name="Google Shape;3858;p57"/>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7"/>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0" name="Google Shape;3860;p57"/>
            <p:cNvGrpSpPr/>
            <p:nvPr/>
          </p:nvGrpSpPr>
          <p:grpSpPr>
            <a:xfrm>
              <a:off x="4561586" y="2104422"/>
              <a:ext cx="342920" cy="311738"/>
              <a:chOff x="4561586" y="2104422"/>
              <a:chExt cx="342920" cy="311738"/>
            </a:xfrm>
          </p:grpSpPr>
          <p:sp>
            <p:nvSpPr>
              <p:cNvPr id="3861" name="Google Shape;3861;p57"/>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7"/>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63" name="Google Shape;3863;p57"/>
            <p:cNvGrpSpPr/>
            <p:nvPr/>
          </p:nvGrpSpPr>
          <p:grpSpPr>
            <a:xfrm>
              <a:off x="4204684" y="2104422"/>
              <a:ext cx="342957" cy="311664"/>
              <a:chOff x="4204684" y="2104422"/>
              <a:chExt cx="342957" cy="311664"/>
            </a:xfrm>
          </p:grpSpPr>
          <p:sp>
            <p:nvSpPr>
              <p:cNvPr id="3864" name="Google Shape;3864;p57"/>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7"/>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66" name="Google Shape;3866;p57"/>
          <p:cNvGrpSpPr/>
          <p:nvPr/>
        </p:nvGrpSpPr>
        <p:grpSpPr>
          <a:xfrm>
            <a:off x="5521552" y="971301"/>
            <a:ext cx="660591" cy="688867"/>
            <a:chOff x="5830645" y="1267368"/>
            <a:chExt cx="530340" cy="553040"/>
          </a:xfrm>
        </p:grpSpPr>
        <p:sp>
          <p:nvSpPr>
            <p:cNvPr id="3867" name="Google Shape;3867;p57"/>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68" name="Google Shape;3868;p57"/>
            <p:cNvGrpSpPr/>
            <p:nvPr/>
          </p:nvGrpSpPr>
          <p:grpSpPr>
            <a:xfrm>
              <a:off x="5830645" y="1267368"/>
              <a:ext cx="259743" cy="269909"/>
              <a:chOff x="5830645" y="1267368"/>
              <a:chExt cx="259743" cy="269909"/>
            </a:xfrm>
          </p:grpSpPr>
          <p:sp>
            <p:nvSpPr>
              <p:cNvPr id="3869" name="Google Shape;3869;p57"/>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7"/>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1" name="Google Shape;3871;p57"/>
            <p:cNvGrpSpPr/>
            <p:nvPr/>
          </p:nvGrpSpPr>
          <p:grpSpPr>
            <a:xfrm>
              <a:off x="6101293" y="1267368"/>
              <a:ext cx="259692" cy="269909"/>
              <a:chOff x="6101293" y="1267368"/>
              <a:chExt cx="259692" cy="269909"/>
            </a:xfrm>
          </p:grpSpPr>
          <p:sp>
            <p:nvSpPr>
              <p:cNvPr id="3872" name="Google Shape;3872;p57"/>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7"/>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57"/>
            <p:cNvGrpSpPr/>
            <p:nvPr/>
          </p:nvGrpSpPr>
          <p:grpSpPr>
            <a:xfrm>
              <a:off x="5830645" y="1550500"/>
              <a:ext cx="259692" cy="269909"/>
              <a:chOff x="5830645" y="1550500"/>
              <a:chExt cx="259692" cy="269909"/>
            </a:xfrm>
          </p:grpSpPr>
          <p:sp>
            <p:nvSpPr>
              <p:cNvPr id="3875" name="Google Shape;3875;p57"/>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7"/>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7" name="Google Shape;3877;p57"/>
            <p:cNvGrpSpPr/>
            <p:nvPr/>
          </p:nvGrpSpPr>
          <p:grpSpPr>
            <a:xfrm>
              <a:off x="6101293" y="1550500"/>
              <a:ext cx="259692" cy="269909"/>
              <a:chOff x="6101293" y="1550500"/>
              <a:chExt cx="259692" cy="269909"/>
            </a:xfrm>
          </p:grpSpPr>
          <p:sp>
            <p:nvSpPr>
              <p:cNvPr id="3878" name="Google Shape;3878;p57"/>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7"/>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0" name="Google Shape;3880;p57"/>
          <p:cNvGrpSpPr/>
          <p:nvPr/>
        </p:nvGrpSpPr>
        <p:grpSpPr>
          <a:xfrm>
            <a:off x="723705" y="1861761"/>
            <a:ext cx="697154" cy="679574"/>
            <a:chOff x="2679875" y="2361475"/>
            <a:chExt cx="780425" cy="760575"/>
          </a:xfrm>
        </p:grpSpPr>
        <p:sp>
          <p:nvSpPr>
            <p:cNvPr id="3881" name="Google Shape;3881;p57"/>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7"/>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7"/>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7"/>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7"/>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7"/>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7" name="Google Shape;3887;p57"/>
          <p:cNvGrpSpPr/>
          <p:nvPr/>
        </p:nvGrpSpPr>
        <p:grpSpPr>
          <a:xfrm>
            <a:off x="3122864" y="971353"/>
            <a:ext cx="735829" cy="684547"/>
            <a:chOff x="3351965" y="1148808"/>
            <a:chExt cx="750770" cy="698375"/>
          </a:xfrm>
        </p:grpSpPr>
        <p:grpSp>
          <p:nvGrpSpPr>
            <p:cNvPr id="3888" name="Google Shape;3888;p57"/>
            <p:cNvGrpSpPr/>
            <p:nvPr/>
          </p:nvGrpSpPr>
          <p:grpSpPr>
            <a:xfrm>
              <a:off x="3586796" y="1148808"/>
              <a:ext cx="294857" cy="286830"/>
              <a:chOff x="3750225" y="1774000"/>
              <a:chExt cx="149575" cy="145525"/>
            </a:xfrm>
          </p:grpSpPr>
          <p:sp>
            <p:nvSpPr>
              <p:cNvPr id="3889" name="Google Shape;3889;p57"/>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7"/>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1" name="Google Shape;3891;p57"/>
            <p:cNvGrpSpPr/>
            <p:nvPr/>
          </p:nvGrpSpPr>
          <p:grpSpPr>
            <a:xfrm>
              <a:off x="3779245" y="1375768"/>
              <a:ext cx="323490" cy="286978"/>
              <a:chOff x="3847850" y="1889150"/>
              <a:chExt cx="164100" cy="145600"/>
            </a:xfrm>
          </p:grpSpPr>
          <p:sp>
            <p:nvSpPr>
              <p:cNvPr id="3892" name="Google Shape;3892;p57"/>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7"/>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4" name="Google Shape;3894;p57"/>
            <p:cNvGrpSpPr/>
            <p:nvPr/>
          </p:nvGrpSpPr>
          <p:grpSpPr>
            <a:xfrm>
              <a:off x="3351965" y="1330435"/>
              <a:ext cx="295449" cy="285401"/>
              <a:chOff x="3631100" y="1866150"/>
              <a:chExt cx="149875" cy="144800"/>
            </a:xfrm>
          </p:grpSpPr>
          <p:sp>
            <p:nvSpPr>
              <p:cNvPr id="3895" name="Google Shape;3895;p57"/>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7"/>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7" name="Google Shape;3897;p57"/>
            <p:cNvGrpSpPr/>
            <p:nvPr/>
          </p:nvGrpSpPr>
          <p:grpSpPr>
            <a:xfrm>
              <a:off x="3548208" y="1560352"/>
              <a:ext cx="294808" cy="286830"/>
              <a:chOff x="3730650" y="1982800"/>
              <a:chExt cx="149550" cy="145525"/>
            </a:xfrm>
          </p:grpSpPr>
          <p:sp>
            <p:nvSpPr>
              <p:cNvPr id="3898" name="Google Shape;3898;p57"/>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7"/>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00" name="Google Shape;3900;p57"/>
          <p:cNvGrpSpPr/>
          <p:nvPr/>
        </p:nvGrpSpPr>
        <p:grpSpPr>
          <a:xfrm>
            <a:off x="7624517" y="971307"/>
            <a:ext cx="804565" cy="677795"/>
            <a:chOff x="7636443" y="1204988"/>
            <a:chExt cx="804565" cy="677795"/>
          </a:xfrm>
        </p:grpSpPr>
        <p:grpSp>
          <p:nvGrpSpPr>
            <p:cNvPr id="3901" name="Google Shape;3901;p57"/>
            <p:cNvGrpSpPr/>
            <p:nvPr/>
          </p:nvGrpSpPr>
          <p:grpSpPr>
            <a:xfrm>
              <a:off x="7636443" y="1509705"/>
              <a:ext cx="804565" cy="373078"/>
              <a:chOff x="7636443" y="1509705"/>
              <a:chExt cx="804565" cy="373078"/>
            </a:xfrm>
          </p:grpSpPr>
          <p:sp>
            <p:nvSpPr>
              <p:cNvPr id="3902" name="Google Shape;3902;p57"/>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7"/>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57"/>
            <p:cNvGrpSpPr/>
            <p:nvPr/>
          </p:nvGrpSpPr>
          <p:grpSpPr>
            <a:xfrm>
              <a:off x="7636443" y="1408133"/>
              <a:ext cx="804565" cy="373078"/>
              <a:chOff x="7636443" y="1408133"/>
              <a:chExt cx="804565" cy="373078"/>
            </a:xfrm>
          </p:grpSpPr>
          <p:sp>
            <p:nvSpPr>
              <p:cNvPr id="3905" name="Google Shape;3905;p57"/>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7"/>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7" name="Google Shape;3907;p57"/>
            <p:cNvGrpSpPr/>
            <p:nvPr/>
          </p:nvGrpSpPr>
          <p:grpSpPr>
            <a:xfrm>
              <a:off x="7636443" y="1306560"/>
              <a:ext cx="804565" cy="373078"/>
              <a:chOff x="7636443" y="1306560"/>
              <a:chExt cx="804565" cy="373078"/>
            </a:xfrm>
          </p:grpSpPr>
          <p:sp>
            <p:nvSpPr>
              <p:cNvPr id="3908" name="Google Shape;3908;p57"/>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7"/>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0" name="Google Shape;3910;p57"/>
            <p:cNvGrpSpPr/>
            <p:nvPr/>
          </p:nvGrpSpPr>
          <p:grpSpPr>
            <a:xfrm>
              <a:off x="7636443" y="1204988"/>
              <a:ext cx="804565" cy="373078"/>
              <a:chOff x="7636443" y="1204988"/>
              <a:chExt cx="804565" cy="373078"/>
            </a:xfrm>
          </p:grpSpPr>
          <p:sp>
            <p:nvSpPr>
              <p:cNvPr id="3911" name="Google Shape;3911;p57"/>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7"/>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13" name="Google Shape;3913;p57"/>
          <p:cNvGrpSpPr/>
          <p:nvPr/>
        </p:nvGrpSpPr>
        <p:grpSpPr>
          <a:xfrm>
            <a:off x="4963363" y="1878721"/>
            <a:ext cx="661339" cy="661188"/>
            <a:chOff x="3990000" y="975400"/>
            <a:chExt cx="3934200" cy="3933300"/>
          </a:xfrm>
        </p:grpSpPr>
        <p:sp>
          <p:nvSpPr>
            <p:cNvPr id="3914" name="Google Shape;3914;p57"/>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7"/>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7"/>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7"/>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18" name="Google Shape;3918;p57"/>
          <p:cNvGrpSpPr/>
          <p:nvPr/>
        </p:nvGrpSpPr>
        <p:grpSpPr>
          <a:xfrm>
            <a:off x="6607011" y="1857359"/>
            <a:ext cx="868881" cy="684241"/>
            <a:chOff x="6598259" y="2078634"/>
            <a:chExt cx="868881" cy="684241"/>
          </a:xfrm>
        </p:grpSpPr>
        <p:sp>
          <p:nvSpPr>
            <p:cNvPr id="3919" name="Google Shape;3919;p57"/>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7"/>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7"/>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7"/>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7"/>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7"/>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25" name="Google Shape;3925;p57"/>
            <p:cNvGrpSpPr/>
            <p:nvPr/>
          </p:nvGrpSpPr>
          <p:grpSpPr>
            <a:xfrm>
              <a:off x="6808175" y="2078634"/>
              <a:ext cx="452229" cy="684241"/>
              <a:chOff x="6808175" y="2078634"/>
              <a:chExt cx="452229" cy="684241"/>
            </a:xfrm>
          </p:grpSpPr>
          <p:sp>
            <p:nvSpPr>
              <p:cNvPr id="3926" name="Google Shape;3926;p57"/>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7"/>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7"/>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7"/>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7"/>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7"/>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32" name="Google Shape;3932;p57"/>
              <p:cNvGrpSpPr/>
              <p:nvPr/>
            </p:nvGrpSpPr>
            <p:grpSpPr>
              <a:xfrm>
                <a:off x="6821586" y="2078634"/>
                <a:ext cx="426871" cy="684241"/>
                <a:chOff x="6821586" y="2078634"/>
                <a:chExt cx="426871" cy="684241"/>
              </a:xfrm>
            </p:grpSpPr>
            <p:grpSp>
              <p:nvGrpSpPr>
                <p:cNvPr id="3933" name="Google Shape;3933;p57"/>
                <p:cNvGrpSpPr/>
                <p:nvPr/>
              </p:nvGrpSpPr>
              <p:grpSpPr>
                <a:xfrm>
                  <a:off x="6821586" y="2078634"/>
                  <a:ext cx="426871" cy="684241"/>
                  <a:chOff x="6821586" y="2078634"/>
                  <a:chExt cx="426871" cy="684241"/>
                </a:xfrm>
              </p:grpSpPr>
              <p:sp>
                <p:nvSpPr>
                  <p:cNvPr id="3934" name="Google Shape;3934;p57"/>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7"/>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7"/>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7"/>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7"/>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7"/>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7"/>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7"/>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7"/>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7"/>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7"/>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7"/>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7"/>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7"/>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7"/>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7"/>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7"/>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7"/>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7"/>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53" name="Google Shape;3953;p57"/>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7"/>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7"/>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7"/>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7"/>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7"/>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959" name="Google Shape;3959;p57"/>
          <p:cNvGrpSpPr/>
          <p:nvPr/>
        </p:nvGrpSpPr>
        <p:grpSpPr>
          <a:xfrm>
            <a:off x="716994" y="3531369"/>
            <a:ext cx="1340789" cy="640830"/>
            <a:chOff x="238125" y="1151100"/>
            <a:chExt cx="7139450" cy="3412300"/>
          </a:xfrm>
        </p:grpSpPr>
        <p:sp>
          <p:nvSpPr>
            <p:cNvPr id="3960" name="Google Shape;3960;p57"/>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7"/>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7"/>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7"/>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7"/>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7"/>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7"/>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7"/>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7"/>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7"/>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7"/>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7"/>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72" name="Google Shape;3972;p57"/>
          <p:cNvGrpSpPr/>
          <p:nvPr/>
        </p:nvGrpSpPr>
        <p:grpSpPr>
          <a:xfrm>
            <a:off x="5584217" y="2734650"/>
            <a:ext cx="985357" cy="585764"/>
            <a:chOff x="5145061" y="2881789"/>
            <a:chExt cx="1107641" cy="658458"/>
          </a:xfrm>
        </p:grpSpPr>
        <p:grpSp>
          <p:nvGrpSpPr>
            <p:cNvPr id="3973" name="Google Shape;3973;p57"/>
            <p:cNvGrpSpPr/>
            <p:nvPr/>
          </p:nvGrpSpPr>
          <p:grpSpPr>
            <a:xfrm>
              <a:off x="5722989" y="3244587"/>
              <a:ext cx="529713" cy="295659"/>
              <a:chOff x="5722989" y="3244587"/>
              <a:chExt cx="529713" cy="295659"/>
            </a:xfrm>
          </p:grpSpPr>
          <p:sp>
            <p:nvSpPr>
              <p:cNvPr id="3974" name="Google Shape;3974;p57"/>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75" name="Google Shape;3975;p57"/>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76" name="Google Shape;3976;p57"/>
            <p:cNvGrpSpPr/>
            <p:nvPr/>
          </p:nvGrpSpPr>
          <p:grpSpPr>
            <a:xfrm>
              <a:off x="5145061" y="3244587"/>
              <a:ext cx="536807" cy="295659"/>
              <a:chOff x="5145061" y="3244587"/>
              <a:chExt cx="536807" cy="295659"/>
            </a:xfrm>
          </p:grpSpPr>
          <p:sp>
            <p:nvSpPr>
              <p:cNvPr id="3977" name="Google Shape;3977;p57"/>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78" name="Google Shape;3978;p57"/>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79" name="Google Shape;3979;p57"/>
            <p:cNvGrpSpPr/>
            <p:nvPr/>
          </p:nvGrpSpPr>
          <p:grpSpPr>
            <a:xfrm>
              <a:off x="5341327" y="2898245"/>
              <a:ext cx="532309" cy="614891"/>
              <a:chOff x="5341327" y="2898245"/>
              <a:chExt cx="532309" cy="614891"/>
            </a:xfrm>
          </p:grpSpPr>
          <p:sp>
            <p:nvSpPr>
              <p:cNvPr id="3980" name="Google Shape;3980;p57"/>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81" name="Google Shape;3981;p57"/>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3982" name="Google Shape;3982;p57"/>
            <p:cNvGrpSpPr/>
            <p:nvPr/>
          </p:nvGrpSpPr>
          <p:grpSpPr>
            <a:xfrm>
              <a:off x="5532290" y="2881789"/>
              <a:ext cx="620516" cy="305456"/>
              <a:chOff x="5532290" y="2881789"/>
              <a:chExt cx="620516" cy="305456"/>
            </a:xfrm>
          </p:grpSpPr>
          <p:sp>
            <p:nvSpPr>
              <p:cNvPr id="3983" name="Google Shape;3983;p57"/>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3984" name="Google Shape;3984;p57"/>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3985" name="Google Shape;3985;p57"/>
          <p:cNvGrpSpPr/>
          <p:nvPr/>
        </p:nvGrpSpPr>
        <p:grpSpPr>
          <a:xfrm>
            <a:off x="8163140" y="3526708"/>
            <a:ext cx="269068" cy="645491"/>
            <a:chOff x="7026852" y="3311869"/>
            <a:chExt cx="434331" cy="1041954"/>
          </a:xfrm>
        </p:grpSpPr>
        <p:sp>
          <p:nvSpPr>
            <p:cNvPr id="3986" name="Google Shape;3986;p57"/>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7"/>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7"/>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9" name="Google Shape;3989;p57"/>
          <p:cNvGrpSpPr/>
          <p:nvPr/>
        </p:nvGrpSpPr>
        <p:grpSpPr>
          <a:xfrm>
            <a:off x="6179721" y="3565945"/>
            <a:ext cx="293882" cy="293836"/>
            <a:chOff x="4873519" y="3311869"/>
            <a:chExt cx="499374" cy="499296"/>
          </a:xfrm>
        </p:grpSpPr>
        <p:sp>
          <p:nvSpPr>
            <p:cNvPr id="3990" name="Google Shape;3990;p57"/>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7"/>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2" name="Google Shape;3992;p57"/>
          <p:cNvGrpSpPr/>
          <p:nvPr/>
        </p:nvGrpSpPr>
        <p:grpSpPr>
          <a:xfrm>
            <a:off x="6179721" y="3878317"/>
            <a:ext cx="293882" cy="293882"/>
            <a:chOff x="4873519" y="3875839"/>
            <a:chExt cx="499374" cy="499374"/>
          </a:xfrm>
        </p:grpSpPr>
        <p:sp>
          <p:nvSpPr>
            <p:cNvPr id="3993" name="Google Shape;3993;p57"/>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7"/>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95" name="Google Shape;3995;p57"/>
          <p:cNvGrpSpPr/>
          <p:nvPr/>
        </p:nvGrpSpPr>
        <p:grpSpPr>
          <a:xfrm>
            <a:off x="2410248" y="1850269"/>
            <a:ext cx="698104" cy="698208"/>
            <a:chOff x="2565073" y="2075876"/>
            <a:chExt cx="672482" cy="672518"/>
          </a:xfrm>
        </p:grpSpPr>
        <p:sp>
          <p:nvSpPr>
            <p:cNvPr id="3996" name="Google Shape;3996;p57"/>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7"/>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7"/>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7"/>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7"/>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7"/>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2" name="Google Shape;4002;p57"/>
          <p:cNvGrpSpPr/>
          <p:nvPr/>
        </p:nvGrpSpPr>
        <p:grpSpPr>
          <a:xfrm>
            <a:off x="5633660" y="3534870"/>
            <a:ext cx="438354" cy="637329"/>
            <a:chOff x="1697726" y="3244179"/>
            <a:chExt cx="788124" cy="1146069"/>
          </a:xfrm>
        </p:grpSpPr>
        <p:sp>
          <p:nvSpPr>
            <p:cNvPr id="4003" name="Google Shape;4003;p57"/>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7"/>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05" name="Google Shape;4005;p57"/>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06" name="Google Shape;4006;p57"/>
          <p:cNvGrpSpPr/>
          <p:nvPr/>
        </p:nvGrpSpPr>
        <p:grpSpPr>
          <a:xfrm>
            <a:off x="7634874" y="1863232"/>
            <a:ext cx="799565" cy="670282"/>
            <a:chOff x="7617850" y="2063282"/>
            <a:chExt cx="799565" cy="670282"/>
          </a:xfrm>
        </p:grpSpPr>
        <p:cxnSp>
          <p:nvCxnSpPr>
            <p:cNvPr id="4007" name="Google Shape;4007;p57"/>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08" name="Google Shape;4008;p57"/>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09" name="Google Shape;4009;p57"/>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10" name="Google Shape;4010;p57"/>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011" name="Google Shape;4011;p57"/>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012" name="Google Shape;4012;p57"/>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013" name="Google Shape;4013;p57"/>
            <p:cNvGrpSpPr/>
            <p:nvPr/>
          </p:nvGrpSpPr>
          <p:grpSpPr>
            <a:xfrm>
              <a:off x="7734309" y="2063282"/>
              <a:ext cx="570957" cy="620095"/>
              <a:chOff x="7734309" y="2063282"/>
              <a:chExt cx="570957" cy="620095"/>
            </a:xfrm>
          </p:grpSpPr>
          <p:grpSp>
            <p:nvGrpSpPr>
              <p:cNvPr id="4014" name="Google Shape;4014;p57"/>
              <p:cNvGrpSpPr/>
              <p:nvPr/>
            </p:nvGrpSpPr>
            <p:grpSpPr>
              <a:xfrm>
                <a:off x="8031573" y="2063282"/>
                <a:ext cx="273693" cy="620095"/>
                <a:chOff x="8031573" y="2063282"/>
                <a:chExt cx="273693" cy="620095"/>
              </a:xfrm>
            </p:grpSpPr>
            <p:sp>
              <p:nvSpPr>
                <p:cNvPr id="4015" name="Google Shape;4015;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57"/>
              <p:cNvGrpSpPr/>
              <p:nvPr/>
            </p:nvGrpSpPr>
            <p:grpSpPr>
              <a:xfrm flipH="1">
                <a:off x="7734309" y="2063282"/>
                <a:ext cx="273693" cy="620095"/>
                <a:chOff x="8031573" y="2063282"/>
                <a:chExt cx="273693" cy="620095"/>
              </a:xfrm>
            </p:grpSpPr>
            <p:sp>
              <p:nvSpPr>
                <p:cNvPr id="4020" name="Google Shape;4020;p57"/>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7"/>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7"/>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7"/>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024" name="Google Shape;4024;p57"/>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7"/>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26" name="Google Shape;4026;p57"/>
          <p:cNvGrpSpPr/>
          <p:nvPr/>
        </p:nvGrpSpPr>
        <p:grpSpPr>
          <a:xfrm>
            <a:off x="7821480" y="2716716"/>
            <a:ext cx="602567" cy="601884"/>
            <a:chOff x="1186975" y="238125"/>
            <a:chExt cx="5244275" cy="5238325"/>
          </a:xfrm>
        </p:grpSpPr>
        <p:sp>
          <p:nvSpPr>
            <p:cNvPr id="4027" name="Google Shape;4027;p57"/>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7"/>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7"/>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7"/>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31" name="Google Shape;4031;p57"/>
          <p:cNvGrpSpPr/>
          <p:nvPr/>
        </p:nvGrpSpPr>
        <p:grpSpPr>
          <a:xfrm>
            <a:off x="3264218" y="1856199"/>
            <a:ext cx="651848" cy="687338"/>
            <a:chOff x="3400515" y="2056248"/>
            <a:chExt cx="698134" cy="735987"/>
          </a:xfrm>
        </p:grpSpPr>
        <p:grpSp>
          <p:nvGrpSpPr>
            <p:cNvPr id="4032" name="Google Shape;4032;p57"/>
            <p:cNvGrpSpPr/>
            <p:nvPr/>
          </p:nvGrpSpPr>
          <p:grpSpPr>
            <a:xfrm>
              <a:off x="3400515" y="2283913"/>
              <a:ext cx="312919" cy="219900"/>
              <a:chOff x="3400515" y="2283913"/>
              <a:chExt cx="312919" cy="219900"/>
            </a:xfrm>
          </p:grpSpPr>
          <p:sp>
            <p:nvSpPr>
              <p:cNvPr id="4033" name="Google Shape;4033;p57"/>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34" name="Google Shape;4034;p57"/>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035" name="Google Shape;4035;p57"/>
            <p:cNvGrpSpPr/>
            <p:nvPr/>
          </p:nvGrpSpPr>
          <p:grpSpPr>
            <a:xfrm>
              <a:off x="3547823" y="2461089"/>
              <a:ext cx="219900" cy="331146"/>
              <a:chOff x="3547823" y="2461089"/>
              <a:chExt cx="219900" cy="331146"/>
            </a:xfrm>
          </p:grpSpPr>
          <p:sp>
            <p:nvSpPr>
              <p:cNvPr id="4036" name="Google Shape;4036;p57"/>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37" name="Google Shape;4037;p57"/>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038" name="Google Shape;4038;p57"/>
            <p:cNvGrpSpPr/>
            <p:nvPr/>
          </p:nvGrpSpPr>
          <p:grpSpPr>
            <a:xfrm>
              <a:off x="3734138" y="2461089"/>
              <a:ext cx="219900" cy="331146"/>
              <a:chOff x="3734138" y="2461089"/>
              <a:chExt cx="219900" cy="331146"/>
            </a:xfrm>
          </p:grpSpPr>
          <p:sp>
            <p:nvSpPr>
              <p:cNvPr id="4039" name="Google Shape;4039;p57"/>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40" name="Google Shape;4040;p57"/>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041" name="Google Shape;4041;p57"/>
            <p:cNvGrpSpPr/>
            <p:nvPr/>
          </p:nvGrpSpPr>
          <p:grpSpPr>
            <a:xfrm>
              <a:off x="3787560" y="2281742"/>
              <a:ext cx="311089" cy="219900"/>
              <a:chOff x="3787560" y="2281742"/>
              <a:chExt cx="311089" cy="219900"/>
            </a:xfrm>
          </p:grpSpPr>
          <p:sp>
            <p:nvSpPr>
              <p:cNvPr id="4042" name="Google Shape;4042;p57"/>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043" name="Google Shape;4043;p57"/>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044" name="Google Shape;4044;p57"/>
            <p:cNvGrpSpPr/>
            <p:nvPr/>
          </p:nvGrpSpPr>
          <p:grpSpPr>
            <a:xfrm>
              <a:off x="3637290" y="2056248"/>
              <a:ext cx="219900" cy="330736"/>
              <a:chOff x="3637290" y="2056248"/>
              <a:chExt cx="219900" cy="330736"/>
            </a:xfrm>
          </p:grpSpPr>
          <p:sp>
            <p:nvSpPr>
              <p:cNvPr id="4045" name="Google Shape;4045;p57"/>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046" name="Google Shape;4046;p57"/>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047" name="Google Shape;4047;p57"/>
          <p:cNvGrpSpPr/>
          <p:nvPr/>
        </p:nvGrpSpPr>
        <p:grpSpPr>
          <a:xfrm>
            <a:off x="2555923" y="2726206"/>
            <a:ext cx="1268144" cy="592394"/>
            <a:chOff x="238125" y="1188750"/>
            <a:chExt cx="7140450" cy="3335550"/>
          </a:xfrm>
        </p:grpSpPr>
        <p:sp>
          <p:nvSpPr>
            <p:cNvPr id="4048" name="Google Shape;4048;p57"/>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7"/>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7"/>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7"/>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7"/>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3" name="Google Shape;4053;p57"/>
          <p:cNvGrpSpPr/>
          <p:nvPr/>
        </p:nvGrpSpPr>
        <p:grpSpPr>
          <a:xfrm>
            <a:off x="6663824" y="2728360"/>
            <a:ext cx="1053944" cy="590147"/>
            <a:chOff x="238125" y="1335475"/>
            <a:chExt cx="5418735" cy="3034175"/>
          </a:xfrm>
        </p:grpSpPr>
        <p:sp>
          <p:nvSpPr>
            <p:cNvPr id="4054" name="Google Shape;4054;p57"/>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7"/>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7"/>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7" name="Google Shape;4057;p57"/>
          <p:cNvGrpSpPr/>
          <p:nvPr/>
        </p:nvGrpSpPr>
        <p:grpSpPr>
          <a:xfrm>
            <a:off x="4094633" y="3533260"/>
            <a:ext cx="1268207" cy="638939"/>
            <a:chOff x="3967651" y="3645904"/>
            <a:chExt cx="1479304" cy="745292"/>
          </a:xfrm>
        </p:grpSpPr>
        <p:grpSp>
          <p:nvGrpSpPr>
            <p:cNvPr id="4058" name="Google Shape;4058;p57"/>
            <p:cNvGrpSpPr/>
            <p:nvPr/>
          </p:nvGrpSpPr>
          <p:grpSpPr>
            <a:xfrm>
              <a:off x="3967651" y="4009026"/>
              <a:ext cx="1479304" cy="382170"/>
              <a:chOff x="3967651" y="4009026"/>
              <a:chExt cx="1479304" cy="382170"/>
            </a:xfrm>
          </p:grpSpPr>
          <p:grpSp>
            <p:nvGrpSpPr>
              <p:cNvPr id="4059" name="Google Shape;4059;p57"/>
              <p:cNvGrpSpPr/>
              <p:nvPr/>
            </p:nvGrpSpPr>
            <p:grpSpPr>
              <a:xfrm>
                <a:off x="4892216" y="4195630"/>
                <a:ext cx="554739" cy="195566"/>
                <a:chOff x="3604375" y="4892160"/>
                <a:chExt cx="1651500" cy="582215"/>
              </a:xfrm>
            </p:grpSpPr>
            <p:sp>
              <p:nvSpPr>
                <p:cNvPr id="4060" name="Google Shape;4060;p57"/>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7"/>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2" name="Google Shape;4062;p57"/>
              <p:cNvGrpSpPr/>
              <p:nvPr/>
            </p:nvGrpSpPr>
            <p:grpSpPr>
              <a:xfrm>
                <a:off x="3967651" y="4146303"/>
                <a:ext cx="579402" cy="244893"/>
                <a:chOff x="851875" y="4745310"/>
                <a:chExt cx="1724925" cy="729065"/>
              </a:xfrm>
            </p:grpSpPr>
            <p:sp>
              <p:nvSpPr>
                <p:cNvPr id="4063" name="Google Shape;4063;p57"/>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7"/>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5" name="Google Shape;4065;p57"/>
              <p:cNvGrpSpPr/>
              <p:nvPr/>
            </p:nvGrpSpPr>
            <p:grpSpPr>
              <a:xfrm>
                <a:off x="4460753" y="4009026"/>
                <a:ext cx="493110" cy="382170"/>
                <a:chOff x="2319875" y="4336625"/>
                <a:chExt cx="1468025" cy="1137750"/>
              </a:xfrm>
            </p:grpSpPr>
            <p:sp>
              <p:nvSpPr>
                <p:cNvPr id="4066" name="Google Shape;4066;p57"/>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7"/>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68" name="Google Shape;4068;p57"/>
            <p:cNvGrpSpPr/>
            <p:nvPr/>
          </p:nvGrpSpPr>
          <p:grpSpPr>
            <a:xfrm>
              <a:off x="4479443" y="3645904"/>
              <a:ext cx="455965" cy="388789"/>
              <a:chOff x="2957425" y="238100"/>
              <a:chExt cx="1910200" cy="1628775"/>
            </a:xfrm>
          </p:grpSpPr>
          <p:sp>
            <p:nvSpPr>
              <p:cNvPr id="4069" name="Google Shape;4069;p57"/>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7"/>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7"/>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7"/>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7"/>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7"/>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7"/>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7"/>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7"/>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7"/>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79" name="Google Shape;4079;p57"/>
          <p:cNvGrpSpPr/>
          <p:nvPr/>
        </p:nvGrpSpPr>
        <p:grpSpPr>
          <a:xfrm>
            <a:off x="2480746" y="3534460"/>
            <a:ext cx="1243128" cy="637739"/>
            <a:chOff x="2496310" y="3693351"/>
            <a:chExt cx="1342906" cy="688926"/>
          </a:xfrm>
        </p:grpSpPr>
        <p:grpSp>
          <p:nvGrpSpPr>
            <p:cNvPr id="4080" name="Google Shape;4080;p57"/>
            <p:cNvGrpSpPr/>
            <p:nvPr/>
          </p:nvGrpSpPr>
          <p:grpSpPr>
            <a:xfrm>
              <a:off x="2496310" y="3693351"/>
              <a:ext cx="1342906" cy="688875"/>
              <a:chOff x="2496310" y="3693351"/>
              <a:chExt cx="1342906" cy="688875"/>
            </a:xfrm>
          </p:grpSpPr>
          <p:sp>
            <p:nvSpPr>
              <p:cNvPr id="4081" name="Google Shape;4081;p57"/>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7"/>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7"/>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7"/>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7"/>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7"/>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87" name="Google Shape;4087;p57"/>
              <p:cNvCxnSpPr>
                <a:stCxn id="4085"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088" name="Google Shape;4088;p57"/>
              <p:cNvCxnSpPr>
                <a:stCxn id="4082"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089" name="Google Shape;4089;p57"/>
              <p:cNvCxnSpPr>
                <a:stCxn id="4083"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090" name="Google Shape;4090;p57"/>
              <p:cNvCxnSpPr>
                <a:stCxn id="4086"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091" name="Google Shape;4091;p57"/>
              <p:cNvCxnSpPr>
                <a:stCxn id="4084"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092" name="Google Shape;4092;p57"/>
            <p:cNvGrpSpPr/>
            <p:nvPr/>
          </p:nvGrpSpPr>
          <p:grpSpPr>
            <a:xfrm>
              <a:off x="2675275" y="3930557"/>
              <a:ext cx="1003306" cy="451719"/>
              <a:chOff x="2675275" y="4174282"/>
              <a:chExt cx="1003306" cy="451719"/>
            </a:xfrm>
          </p:grpSpPr>
          <p:sp>
            <p:nvSpPr>
              <p:cNvPr id="4093" name="Google Shape;4093;p57"/>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7"/>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7"/>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6" name="Google Shape;4096;p57"/>
          <p:cNvGrpSpPr/>
          <p:nvPr/>
        </p:nvGrpSpPr>
        <p:grpSpPr>
          <a:xfrm>
            <a:off x="1654417" y="971307"/>
            <a:ext cx="574511" cy="874709"/>
            <a:chOff x="1715404" y="1112080"/>
            <a:chExt cx="642270" cy="977984"/>
          </a:xfrm>
        </p:grpSpPr>
        <p:grpSp>
          <p:nvGrpSpPr>
            <p:cNvPr id="4097" name="Google Shape;4097;p57"/>
            <p:cNvGrpSpPr/>
            <p:nvPr/>
          </p:nvGrpSpPr>
          <p:grpSpPr>
            <a:xfrm>
              <a:off x="1715404" y="1112080"/>
              <a:ext cx="642270" cy="977984"/>
              <a:chOff x="1715404" y="1112080"/>
              <a:chExt cx="642270" cy="977984"/>
            </a:xfrm>
          </p:grpSpPr>
          <p:sp>
            <p:nvSpPr>
              <p:cNvPr id="4098" name="Google Shape;4098;p57"/>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7"/>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0" name="Google Shape;4100;p57"/>
            <p:cNvGrpSpPr/>
            <p:nvPr/>
          </p:nvGrpSpPr>
          <p:grpSpPr>
            <a:xfrm>
              <a:off x="1768927" y="1165603"/>
              <a:ext cx="535225" cy="851367"/>
              <a:chOff x="1768927" y="1165603"/>
              <a:chExt cx="535225" cy="851367"/>
            </a:xfrm>
          </p:grpSpPr>
          <p:sp>
            <p:nvSpPr>
              <p:cNvPr id="4101" name="Google Shape;4101;p57"/>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7"/>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3" name="Google Shape;4103;p57"/>
            <p:cNvGrpSpPr/>
            <p:nvPr/>
          </p:nvGrpSpPr>
          <p:grpSpPr>
            <a:xfrm>
              <a:off x="1822449" y="1219125"/>
              <a:ext cx="428180" cy="718859"/>
              <a:chOff x="1822449" y="1219125"/>
              <a:chExt cx="428180" cy="718859"/>
            </a:xfrm>
          </p:grpSpPr>
          <p:sp>
            <p:nvSpPr>
              <p:cNvPr id="4104" name="Google Shape;4104;p57"/>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7"/>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06" name="Google Shape;4106;p57"/>
            <p:cNvGrpSpPr/>
            <p:nvPr/>
          </p:nvGrpSpPr>
          <p:grpSpPr>
            <a:xfrm>
              <a:off x="1875972" y="1272648"/>
              <a:ext cx="321135" cy="586939"/>
              <a:chOff x="1875972" y="1272648"/>
              <a:chExt cx="321135" cy="586939"/>
            </a:xfrm>
          </p:grpSpPr>
          <p:sp>
            <p:nvSpPr>
              <p:cNvPr id="4107" name="Google Shape;4107;p57"/>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7"/>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09" name="Google Shape;4109;p57"/>
          <p:cNvGrpSpPr/>
          <p:nvPr/>
        </p:nvGrpSpPr>
        <p:grpSpPr>
          <a:xfrm>
            <a:off x="7761578" y="3528028"/>
            <a:ext cx="293855" cy="644170"/>
            <a:chOff x="241025" y="3151575"/>
            <a:chExt cx="293855" cy="644170"/>
          </a:xfrm>
        </p:grpSpPr>
        <p:sp>
          <p:nvSpPr>
            <p:cNvPr id="4110" name="Google Shape;4110;p57"/>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7"/>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12" name="Google Shape;4112;p57"/>
          <p:cNvGrpSpPr/>
          <p:nvPr/>
        </p:nvGrpSpPr>
        <p:grpSpPr>
          <a:xfrm>
            <a:off x="709562" y="2728028"/>
            <a:ext cx="1779649" cy="591620"/>
            <a:chOff x="246070" y="1983375"/>
            <a:chExt cx="1855347" cy="616849"/>
          </a:xfrm>
        </p:grpSpPr>
        <p:sp>
          <p:nvSpPr>
            <p:cNvPr id="4113" name="Google Shape;4113;p57"/>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7"/>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7"/>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7"/>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7"/>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7"/>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7"/>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7"/>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7"/>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22" name="Google Shape;4122;p57"/>
          <p:cNvGrpSpPr/>
          <p:nvPr/>
        </p:nvGrpSpPr>
        <p:grpSpPr>
          <a:xfrm>
            <a:off x="2320428" y="971307"/>
            <a:ext cx="711055" cy="745993"/>
            <a:chOff x="2496269" y="1171698"/>
            <a:chExt cx="761953" cy="799392"/>
          </a:xfrm>
        </p:grpSpPr>
        <p:grpSp>
          <p:nvGrpSpPr>
            <p:cNvPr id="4123" name="Google Shape;4123;p57"/>
            <p:cNvGrpSpPr/>
            <p:nvPr/>
          </p:nvGrpSpPr>
          <p:grpSpPr>
            <a:xfrm>
              <a:off x="2496269" y="1171698"/>
              <a:ext cx="761953" cy="723022"/>
              <a:chOff x="2496269" y="1171698"/>
              <a:chExt cx="761953" cy="723022"/>
            </a:xfrm>
          </p:grpSpPr>
          <p:sp>
            <p:nvSpPr>
              <p:cNvPr id="4124" name="Google Shape;4124;p57"/>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7"/>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26" name="Google Shape;4126;p57"/>
              <p:cNvGrpSpPr/>
              <p:nvPr/>
            </p:nvGrpSpPr>
            <p:grpSpPr>
              <a:xfrm>
                <a:off x="2496269" y="1171698"/>
                <a:ext cx="761953" cy="723022"/>
                <a:chOff x="2496269" y="1120652"/>
                <a:chExt cx="761953" cy="723022"/>
              </a:xfrm>
            </p:grpSpPr>
            <p:grpSp>
              <p:nvGrpSpPr>
                <p:cNvPr id="4127" name="Google Shape;4127;p57"/>
                <p:cNvGrpSpPr/>
                <p:nvPr/>
              </p:nvGrpSpPr>
              <p:grpSpPr>
                <a:xfrm>
                  <a:off x="2496269" y="1120652"/>
                  <a:ext cx="761953" cy="723022"/>
                  <a:chOff x="2496269" y="1120652"/>
                  <a:chExt cx="761953" cy="723022"/>
                </a:xfrm>
              </p:grpSpPr>
              <p:grpSp>
                <p:nvGrpSpPr>
                  <p:cNvPr id="4128" name="Google Shape;4128;p57"/>
                  <p:cNvGrpSpPr/>
                  <p:nvPr/>
                </p:nvGrpSpPr>
                <p:grpSpPr>
                  <a:xfrm>
                    <a:off x="2496269" y="1304589"/>
                    <a:ext cx="407089" cy="305057"/>
                    <a:chOff x="2496269" y="1304589"/>
                    <a:chExt cx="407089" cy="305057"/>
                  </a:xfrm>
                </p:grpSpPr>
                <p:sp>
                  <p:nvSpPr>
                    <p:cNvPr id="4129" name="Google Shape;4129;p57"/>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7"/>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1" name="Google Shape;4131;p57"/>
                  <p:cNvGrpSpPr/>
                  <p:nvPr/>
                </p:nvGrpSpPr>
                <p:grpSpPr>
                  <a:xfrm>
                    <a:off x="2586468" y="1493376"/>
                    <a:ext cx="358850" cy="349656"/>
                    <a:chOff x="2586468" y="1493376"/>
                    <a:chExt cx="358850" cy="349656"/>
                  </a:xfrm>
                </p:grpSpPr>
                <p:sp>
                  <p:nvSpPr>
                    <p:cNvPr id="4132" name="Google Shape;4132;p57"/>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7"/>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4" name="Google Shape;4134;p57"/>
                  <p:cNvGrpSpPr/>
                  <p:nvPr/>
                </p:nvGrpSpPr>
                <p:grpSpPr>
                  <a:xfrm>
                    <a:off x="2807939" y="1494024"/>
                    <a:ext cx="358857" cy="349650"/>
                    <a:chOff x="2807939" y="1494024"/>
                    <a:chExt cx="358857" cy="349650"/>
                  </a:xfrm>
                </p:grpSpPr>
                <p:sp>
                  <p:nvSpPr>
                    <p:cNvPr id="4135" name="Google Shape;4135;p57"/>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7"/>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37" name="Google Shape;4137;p57"/>
                  <p:cNvGrpSpPr/>
                  <p:nvPr/>
                </p:nvGrpSpPr>
                <p:grpSpPr>
                  <a:xfrm>
                    <a:off x="2851133" y="1305635"/>
                    <a:ext cx="407089" cy="305057"/>
                    <a:chOff x="2851133" y="1305635"/>
                    <a:chExt cx="407089" cy="305057"/>
                  </a:xfrm>
                </p:grpSpPr>
                <p:sp>
                  <p:nvSpPr>
                    <p:cNvPr id="4138" name="Google Shape;4138;p57"/>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7"/>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0" name="Google Shape;4140;p57"/>
                  <p:cNvGrpSpPr/>
                  <p:nvPr/>
                </p:nvGrpSpPr>
                <p:grpSpPr>
                  <a:xfrm>
                    <a:off x="2727495" y="1120652"/>
                    <a:ext cx="300271" cy="396358"/>
                    <a:chOff x="2727495" y="1120652"/>
                    <a:chExt cx="300271" cy="396358"/>
                  </a:xfrm>
                </p:grpSpPr>
                <p:sp>
                  <p:nvSpPr>
                    <p:cNvPr id="4141" name="Google Shape;4141;p57"/>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7"/>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3" name="Google Shape;4143;p57"/>
                <p:cNvGrpSpPr/>
                <p:nvPr/>
              </p:nvGrpSpPr>
              <p:grpSpPr>
                <a:xfrm>
                  <a:off x="2722305" y="1350460"/>
                  <a:ext cx="308357" cy="308344"/>
                  <a:chOff x="2722305" y="1350460"/>
                  <a:chExt cx="308357" cy="308344"/>
                </a:xfrm>
              </p:grpSpPr>
              <p:sp>
                <p:nvSpPr>
                  <p:cNvPr id="4144" name="Google Shape;4144;p57"/>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5" name="Google Shape;4145;p57"/>
                  <p:cNvGrpSpPr/>
                  <p:nvPr/>
                </p:nvGrpSpPr>
                <p:grpSpPr>
                  <a:xfrm>
                    <a:off x="2725064" y="1364529"/>
                    <a:ext cx="297954" cy="280182"/>
                    <a:chOff x="2725064" y="1364529"/>
                    <a:chExt cx="297954" cy="280182"/>
                  </a:xfrm>
                </p:grpSpPr>
                <p:sp>
                  <p:nvSpPr>
                    <p:cNvPr id="4146" name="Google Shape;4146;p57"/>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7"/>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7"/>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7"/>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7"/>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151" name="Google Shape;4151;p57"/>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7"/>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7"/>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7"/>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7"/>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6" name="Google Shape;4156;p57"/>
          <p:cNvGrpSpPr/>
          <p:nvPr/>
        </p:nvGrpSpPr>
        <p:grpSpPr>
          <a:xfrm>
            <a:off x="3909129" y="2727412"/>
            <a:ext cx="1569144" cy="591015"/>
            <a:chOff x="3820100" y="3023049"/>
            <a:chExt cx="1303926" cy="491162"/>
          </a:xfrm>
        </p:grpSpPr>
        <p:grpSp>
          <p:nvGrpSpPr>
            <p:cNvPr id="4157" name="Google Shape;4157;p57"/>
            <p:cNvGrpSpPr/>
            <p:nvPr/>
          </p:nvGrpSpPr>
          <p:grpSpPr>
            <a:xfrm>
              <a:off x="3820100" y="3023072"/>
              <a:ext cx="1303926" cy="491139"/>
              <a:chOff x="3820100" y="3023072"/>
              <a:chExt cx="1303926" cy="491139"/>
            </a:xfrm>
          </p:grpSpPr>
          <p:sp>
            <p:nvSpPr>
              <p:cNvPr id="4158" name="Google Shape;4158;p57"/>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7"/>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0" name="Google Shape;4160;p57"/>
            <p:cNvGrpSpPr/>
            <p:nvPr/>
          </p:nvGrpSpPr>
          <p:grpSpPr>
            <a:xfrm>
              <a:off x="4132439" y="3023645"/>
              <a:ext cx="393633" cy="177096"/>
              <a:chOff x="4132439" y="3023645"/>
              <a:chExt cx="393633" cy="177096"/>
            </a:xfrm>
          </p:grpSpPr>
          <p:sp>
            <p:nvSpPr>
              <p:cNvPr id="4161" name="Google Shape;4161;p57"/>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7"/>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3" name="Google Shape;4163;p57"/>
            <p:cNvGrpSpPr/>
            <p:nvPr/>
          </p:nvGrpSpPr>
          <p:grpSpPr>
            <a:xfrm>
              <a:off x="3921811" y="3023049"/>
              <a:ext cx="1002397" cy="388943"/>
              <a:chOff x="3921811" y="3023049"/>
              <a:chExt cx="1002397" cy="388943"/>
            </a:xfrm>
          </p:grpSpPr>
          <p:sp>
            <p:nvSpPr>
              <p:cNvPr id="4164" name="Google Shape;4164;p57"/>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7"/>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66" name="Google Shape;4166;p57"/>
            <p:cNvGrpSpPr/>
            <p:nvPr/>
          </p:nvGrpSpPr>
          <p:grpSpPr>
            <a:xfrm>
              <a:off x="4023645" y="3023049"/>
              <a:ext cx="683032" cy="286722"/>
              <a:chOff x="4023645" y="3023049"/>
              <a:chExt cx="683032" cy="286722"/>
            </a:xfrm>
          </p:grpSpPr>
          <p:sp>
            <p:nvSpPr>
              <p:cNvPr id="4167" name="Google Shape;4167;p57"/>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7"/>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69" name="Google Shape;4169;p57"/>
          <p:cNvGrpSpPr/>
          <p:nvPr/>
        </p:nvGrpSpPr>
        <p:grpSpPr>
          <a:xfrm>
            <a:off x="1541251" y="1854258"/>
            <a:ext cx="713522" cy="688025"/>
            <a:chOff x="1706078" y="2092648"/>
            <a:chExt cx="660913" cy="637296"/>
          </a:xfrm>
        </p:grpSpPr>
        <p:sp>
          <p:nvSpPr>
            <p:cNvPr id="4170" name="Google Shape;4170;p57"/>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71" name="Google Shape;4171;p57"/>
            <p:cNvGrpSpPr/>
            <p:nvPr/>
          </p:nvGrpSpPr>
          <p:grpSpPr>
            <a:xfrm>
              <a:off x="1706078" y="2092648"/>
              <a:ext cx="660913" cy="575241"/>
              <a:chOff x="1706078" y="2092648"/>
              <a:chExt cx="660913" cy="575241"/>
            </a:xfrm>
          </p:grpSpPr>
          <p:sp>
            <p:nvSpPr>
              <p:cNvPr id="4172" name="Google Shape;4172;p57"/>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7"/>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7"/>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5" name="Google Shape;4175;p57"/>
          <p:cNvGrpSpPr/>
          <p:nvPr/>
        </p:nvGrpSpPr>
        <p:grpSpPr>
          <a:xfrm>
            <a:off x="6303109" y="971806"/>
            <a:ext cx="1317459" cy="684168"/>
            <a:chOff x="238125" y="999450"/>
            <a:chExt cx="7140700" cy="3708225"/>
          </a:xfrm>
        </p:grpSpPr>
        <p:sp>
          <p:nvSpPr>
            <p:cNvPr id="4176" name="Google Shape;4176;p57"/>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7"/>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7"/>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7"/>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7"/>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7"/>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7"/>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7"/>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7"/>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8" name="Shape 4188"/>
        <p:cNvGrpSpPr/>
        <p:nvPr/>
      </p:nvGrpSpPr>
      <p:grpSpPr>
        <a:xfrm>
          <a:off x="0" y="0"/>
          <a:ext cx="0" cy="0"/>
          <a:chOff x="0" y="0"/>
          <a:chExt cx="0" cy="0"/>
        </a:xfrm>
      </p:grpSpPr>
      <p:grpSp>
        <p:nvGrpSpPr>
          <p:cNvPr id="4189" name="Google Shape;4189;p58"/>
          <p:cNvGrpSpPr/>
          <p:nvPr/>
        </p:nvGrpSpPr>
        <p:grpSpPr>
          <a:xfrm>
            <a:off x="717027" y="967622"/>
            <a:ext cx="1636117" cy="1526144"/>
            <a:chOff x="729238" y="1179665"/>
            <a:chExt cx="1636117" cy="1526144"/>
          </a:xfrm>
        </p:grpSpPr>
        <p:grpSp>
          <p:nvGrpSpPr>
            <p:cNvPr id="4190" name="Google Shape;4190;p58"/>
            <p:cNvGrpSpPr/>
            <p:nvPr/>
          </p:nvGrpSpPr>
          <p:grpSpPr>
            <a:xfrm>
              <a:off x="729238" y="1179665"/>
              <a:ext cx="80700" cy="1526144"/>
              <a:chOff x="729238" y="1179665"/>
              <a:chExt cx="80700" cy="1526144"/>
            </a:xfrm>
          </p:grpSpPr>
          <p:sp>
            <p:nvSpPr>
              <p:cNvPr id="4191" name="Google Shape;4191;p58"/>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8"/>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8"/>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8"/>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8"/>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8"/>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8"/>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1" name="Google Shape;4201;p58"/>
            <p:cNvGrpSpPr/>
            <p:nvPr/>
          </p:nvGrpSpPr>
          <p:grpSpPr>
            <a:xfrm>
              <a:off x="903098" y="1179665"/>
              <a:ext cx="80700" cy="1526144"/>
              <a:chOff x="903098" y="1179665"/>
              <a:chExt cx="80700" cy="1526144"/>
            </a:xfrm>
          </p:grpSpPr>
          <p:sp>
            <p:nvSpPr>
              <p:cNvPr id="4202" name="Google Shape;4202;p58"/>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8"/>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8"/>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12" name="Google Shape;4212;p58"/>
            <p:cNvGrpSpPr/>
            <p:nvPr/>
          </p:nvGrpSpPr>
          <p:grpSpPr>
            <a:xfrm>
              <a:off x="1076958" y="1179665"/>
              <a:ext cx="80700" cy="1526144"/>
              <a:chOff x="1076958" y="1179665"/>
              <a:chExt cx="80700" cy="1526144"/>
            </a:xfrm>
          </p:grpSpPr>
          <p:sp>
            <p:nvSpPr>
              <p:cNvPr id="4213" name="Google Shape;4213;p58"/>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8"/>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3" name="Google Shape;4223;p58"/>
            <p:cNvGrpSpPr/>
            <p:nvPr/>
          </p:nvGrpSpPr>
          <p:grpSpPr>
            <a:xfrm>
              <a:off x="1247707" y="1179665"/>
              <a:ext cx="80700" cy="1526144"/>
              <a:chOff x="1247707" y="1179665"/>
              <a:chExt cx="80700" cy="1526144"/>
            </a:xfrm>
          </p:grpSpPr>
          <p:sp>
            <p:nvSpPr>
              <p:cNvPr id="4224" name="Google Shape;4224;p58"/>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8"/>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8"/>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8"/>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8"/>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34" name="Google Shape;4234;p58"/>
            <p:cNvGrpSpPr/>
            <p:nvPr/>
          </p:nvGrpSpPr>
          <p:grpSpPr>
            <a:xfrm>
              <a:off x="1421567" y="1179665"/>
              <a:ext cx="80700" cy="1526144"/>
              <a:chOff x="1421567" y="1179665"/>
              <a:chExt cx="80700" cy="1526144"/>
            </a:xfrm>
          </p:grpSpPr>
          <p:sp>
            <p:nvSpPr>
              <p:cNvPr id="4235" name="Google Shape;4235;p58"/>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8"/>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8"/>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8"/>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8"/>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8"/>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8"/>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8"/>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8"/>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8"/>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45" name="Google Shape;4245;p58"/>
            <p:cNvGrpSpPr/>
            <p:nvPr/>
          </p:nvGrpSpPr>
          <p:grpSpPr>
            <a:xfrm>
              <a:off x="1592327" y="1179665"/>
              <a:ext cx="80700" cy="1526144"/>
              <a:chOff x="1592327" y="1179665"/>
              <a:chExt cx="80700" cy="1526144"/>
            </a:xfrm>
          </p:grpSpPr>
          <p:sp>
            <p:nvSpPr>
              <p:cNvPr id="4246" name="Google Shape;4246;p58"/>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8"/>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8"/>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8"/>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8"/>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8"/>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8"/>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6" name="Google Shape;4256;p58"/>
            <p:cNvGrpSpPr/>
            <p:nvPr/>
          </p:nvGrpSpPr>
          <p:grpSpPr>
            <a:xfrm>
              <a:off x="1766187" y="1179665"/>
              <a:ext cx="80700" cy="1526144"/>
              <a:chOff x="1766187" y="1179665"/>
              <a:chExt cx="80700" cy="1526144"/>
            </a:xfrm>
          </p:grpSpPr>
          <p:sp>
            <p:nvSpPr>
              <p:cNvPr id="4257" name="Google Shape;4257;p58"/>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8"/>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8"/>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8"/>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8"/>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67" name="Google Shape;4267;p58"/>
            <p:cNvGrpSpPr/>
            <p:nvPr/>
          </p:nvGrpSpPr>
          <p:grpSpPr>
            <a:xfrm>
              <a:off x="1936935" y="1179665"/>
              <a:ext cx="80700" cy="1526144"/>
              <a:chOff x="1936935" y="1179665"/>
              <a:chExt cx="80700" cy="1526144"/>
            </a:xfrm>
          </p:grpSpPr>
          <p:sp>
            <p:nvSpPr>
              <p:cNvPr id="4268" name="Google Shape;4268;p58"/>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8"/>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8"/>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78" name="Google Shape;4278;p58"/>
            <p:cNvGrpSpPr/>
            <p:nvPr/>
          </p:nvGrpSpPr>
          <p:grpSpPr>
            <a:xfrm>
              <a:off x="2110795" y="1179665"/>
              <a:ext cx="80700" cy="1526144"/>
              <a:chOff x="2110795" y="1179665"/>
              <a:chExt cx="80700" cy="1526144"/>
            </a:xfrm>
          </p:grpSpPr>
          <p:sp>
            <p:nvSpPr>
              <p:cNvPr id="4279" name="Google Shape;4279;p58"/>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8"/>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8"/>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89" name="Google Shape;4289;p58"/>
            <p:cNvGrpSpPr/>
            <p:nvPr/>
          </p:nvGrpSpPr>
          <p:grpSpPr>
            <a:xfrm>
              <a:off x="2284655" y="1179665"/>
              <a:ext cx="80700" cy="1526144"/>
              <a:chOff x="2284655" y="1179665"/>
              <a:chExt cx="80700" cy="1526144"/>
            </a:xfrm>
          </p:grpSpPr>
          <p:sp>
            <p:nvSpPr>
              <p:cNvPr id="4290" name="Google Shape;4290;p58"/>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8"/>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8"/>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8"/>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00" name="Google Shape;4300;p58"/>
          <p:cNvGrpSpPr/>
          <p:nvPr/>
        </p:nvGrpSpPr>
        <p:grpSpPr>
          <a:xfrm>
            <a:off x="2611693" y="986760"/>
            <a:ext cx="1364248" cy="1102133"/>
            <a:chOff x="2623904" y="1198803"/>
            <a:chExt cx="1364248" cy="1102133"/>
          </a:xfrm>
        </p:grpSpPr>
        <p:grpSp>
          <p:nvGrpSpPr>
            <p:cNvPr id="4301" name="Google Shape;4301;p58"/>
            <p:cNvGrpSpPr/>
            <p:nvPr/>
          </p:nvGrpSpPr>
          <p:grpSpPr>
            <a:xfrm>
              <a:off x="2623907" y="1198803"/>
              <a:ext cx="1364245" cy="273000"/>
              <a:chOff x="2623907" y="1198803"/>
              <a:chExt cx="1364245" cy="273000"/>
            </a:xfrm>
          </p:grpSpPr>
          <p:sp>
            <p:nvSpPr>
              <p:cNvPr id="4302" name="Google Shape;4302;p58"/>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8"/>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8"/>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8"/>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07" name="Google Shape;4307;p58"/>
            <p:cNvGrpSpPr/>
            <p:nvPr/>
          </p:nvGrpSpPr>
          <p:grpSpPr>
            <a:xfrm>
              <a:off x="2623904" y="1476964"/>
              <a:ext cx="1364245" cy="273000"/>
              <a:chOff x="2623904" y="1476964"/>
              <a:chExt cx="1364245" cy="273000"/>
            </a:xfrm>
          </p:grpSpPr>
          <p:sp>
            <p:nvSpPr>
              <p:cNvPr id="4308" name="Google Shape;4308;p58"/>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8"/>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3" name="Google Shape;4313;p58"/>
            <p:cNvGrpSpPr/>
            <p:nvPr/>
          </p:nvGrpSpPr>
          <p:grpSpPr>
            <a:xfrm>
              <a:off x="2623907" y="1749775"/>
              <a:ext cx="1364245" cy="273000"/>
              <a:chOff x="2623907" y="1749775"/>
              <a:chExt cx="1364245" cy="273000"/>
            </a:xfrm>
          </p:grpSpPr>
          <p:sp>
            <p:nvSpPr>
              <p:cNvPr id="4314" name="Google Shape;4314;p58"/>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19" name="Google Shape;4319;p58"/>
            <p:cNvGrpSpPr/>
            <p:nvPr/>
          </p:nvGrpSpPr>
          <p:grpSpPr>
            <a:xfrm>
              <a:off x="2623904" y="2027936"/>
              <a:ext cx="1364245" cy="273000"/>
              <a:chOff x="2623904" y="2027936"/>
              <a:chExt cx="1364245" cy="273000"/>
            </a:xfrm>
          </p:grpSpPr>
          <p:sp>
            <p:nvSpPr>
              <p:cNvPr id="4320" name="Google Shape;4320;p58"/>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8"/>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25" name="Google Shape;4325;p58"/>
          <p:cNvGrpSpPr/>
          <p:nvPr/>
        </p:nvGrpSpPr>
        <p:grpSpPr>
          <a:xfrm>
            <a:off x="2601154" y="2445833"/>
            <a:ext cx="1387541" cy="159124"/>
            <a:chOff x="3200660" y="2180272"/>
            <a:chExt cx="2563824" cy="378237"/>
          </a:xfrm>
        </p:grpSpPr>
        <p:sp>
          <p:nvSpPr>
            <p:cNvPr id="4326" name="Google Shape;4326;p58"/>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8"/>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8"/>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8"/>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8"/>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8"/>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4" name="Google Shape;4344;p58"/>
          <p:cNvGrpSpPr/>
          <p:nvPr/>
        </p:nvGrpSpPr>
        <p:grpSpPr>
          <a:xfrm>
            <a:off x="2597679" y="2723597"/>
            <a:ext cx="1390502" cy="159625"/>
            <a:chOff x="3530150" y="2790075"/>
            <a:chExt cx="1962600" cy="225300"/>
          </a:xfrm>
        </p:grpSpPr>
        <p:sp>
          <p:nvSpPr>
            <p:cNvPr id="4345" name="Google Shape;4345;p58"/>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7" name="Google Shape;4347;p58"/>
          <p:cNvGrpSpPr/>
          <p:nvPr/>
        </p:nvGrpSpPr>
        <p:grpSpPr>
          <a:xfrm>
            <a:off x="2597736" y="3001862"/>
            <a:ext cx="1411629" cy="154175"/>
            <a:chOff x="3558802" y="4011244"/>
            <a:chExt cx="1866000" cy="111600"/>
          </a:xfrm>
        </p:grpSpPr>
        <p:sp>
          <p:nvSpPr>
            <p:cNvPr id="4348" name="Google Shape;4348;p58"/>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0" name="Google Shape;4350;p58"/>
          <p:cNvGrpSpPr/>
          <p:nvPr/>
        </p:nvGrpSpPr>
        <p:grpSpPr>
          <a:xfrm>
            <a:off x="2598024" y="2207432"/>
            <a:ext cx="1383503" cy="119761"/>
            <a:chOff x="3465975" y="2270258"/>
            <a:chExt cx="1986364" cy="171947"/>
          </a:xfrm>
        </p:grpSpPr>
        <p:sp>
          <p:nvSpPr>
            <p:cNvPr id="4351" name="Google Shape;4351;p58"/>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8"/>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8"/>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8"/>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8"/>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9" name="Google Shape;4359;p58"/>
          <p:cNvGrpSpPr/>
          <p:nvPr/>
        </p:nvGrpSpPr>
        <p:grpSpPr>
          <a:xfrm>
            <a:off x="2609031" y="3571205"/>
            <a:ext cx="1369531" cy="195460"/>
            <a:chOff x="723300" y="4253549"/>
            <a:chExt cx="2276482" cy="324900"/>
          </a:xfrm>
        </p:grpSpPr>
        <p:sp>
          <p:nvSpPr>
            <p:cNvPr id="4360" name="Google Shape;4360;p58"/>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5" name="Google Shape;4365;p58"/>
          <p:cNvGrpSpPr/>
          <p:nvPr/>
        </p:nvGrpSpPr>
        <p:grpSpPr>
          <a:xfrm>
            <a:off x="2598592" y="3272446"/>
            <a:ext cx="1389066" cy="180119"/>
            <a:chOff x="705948" y="3788465"/>
            <a:chExt cx="2308953" cy="299400"/>
          </a:xfrm>
        </p:grpSpPr>
        <p:sp>
          <p:nvSpPr>
            <p:cNvPr id="4366" name="Google Shape;4366;p58"/>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8"/>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71" name="Google Shape;4371;p58"/>
          <p:cNvGrpSpPr/>
          <p:nvPr/>
        </p:nvGrpSpPr>
        <p:grpSpPr>
          <a:xfrm>
            <a:off x="4195583" y="1876400"/>
            <a:ext cx="1433821" cy="191501"/>
            <a:chOff x="4273350" y="2088443"/>
            <a:chExt cx="1433821" cy="191501"/>
          </a:xfrm>
        </p:grpSpPr>
        <p:grpSp>
          <p:nvGrpSpPr>
            <p:cNvPr id="4372" name="Google Shape;4372;p58"/>
            <p:cNvGrpSpPr/>
            <p:nvPr/>
          </p:nvGrpSpPr>
          <p:grpSpPr>
            <a:xfrm>
              <a:off x="4273350" y="2088443"/>
              <a:ext cx="1433821" cy="0"/>
              <a:chOff x="5224975" y="2962250"/>
              <a:chExt cx="1544400" cy="0"/>
            </a:xfrm>
          </p:grpSpPr>
          <p:cxnSp>
            <p:nvCxnSpPr>
              <p:cNvPr id="4373" name="Google Shape;4373;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374" name="Google Shape;4374;p58"/>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4375" name="Google Shape;4375;p58"/>
            <p:cNvGrpSpPr/>
            <p:nvPr/>
          </p:nvGrpSpPr>
          <p:grpSpPr>
            <a:xfrm>
              <a:off x="4273350" y="2279944"/>
              <a:ext cx="1433821" cy="0"/>
              <a:chOff x="5224975" y="2962250"/>
              <a:chExt cx="1544400" cy="0"/>
            </a:xfrm>
          </p:grpSpPr>
          <p:cxnSp>
            <p:nvCxnSpPr>
              <p:cNvPr id="4376" name="Google Shape;4376;p58"/>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4377" name="Google Shape;4377;p58"/>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4378" name="Google Shape;4378;p58"/>
          <p:cNvGrpSpPr/>
          <p:nvPr/>
        </p:nvGrpSpPr>
        <p:grpSpPr>
          <a:xfrm>
            <a:off x="2646529" y="3885304"/>
            <a:ext cx="1304609" cy="294074"/>
            <a:chOff x="2658741" y="4097347"/>
            <a:chExt cx="1304609" cy="294074"/>
          </a:xfrm>
        </p:grpSpPr>
        <p:grpSp>
          <p:nvGrpSpPr>
            <p:cNvPr id="4379" name="Google Shape;4379;p58"/>
            <p:cNvGrpSpPr/>
            <p:nvPr/>
          </p:nvGrpSpPr>
          <p:grpSpPr>
            <a:xfrm>
              <a:off x="2658741" y="4097347"/>
              <a:ext cx="118572" cy="294074"/>
              <a:chOff x="3343310" y="4475555"/>
              <a:chExt cx="127717" cy="316753"/>
            </a:xfrm>
          </p:grpSpPr>
          <p:sp>
            <p:nvSpPr>
              <p:cNvPr id="4380" name="Google Shape;4380;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58"/>
            <p:cNvGrpSpPr/>
            <p:nvPr/>
          </p:nvGrpSpPr>
          <p:grpSpPr>
            <a:xfrm>
              <a:off x="3815519" y="4098388"/>
              <a:ext cx="147831" cy="291991"/>
              <a:chOff x="3527539" y="4476677"/>
              <a:chExt cx="159232" cy="314510"/>
            </a:xfrm>
          </p:grpSpPr>
          <p:sp>
            <p:nvSpPr>
              <p:cNvPr id="4383" name="Google Shape;4383;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58"/>
            <p:cNvGrpSpPr/>
            <p:nvPr/>
          </p:nvGrpSpPr>
          <p:grpSpPr>
            <a:xfrm>
              <a:off x="3511696" y="4098388"/>
              <a:ext cx="147831" cy="291991"/>
              <a:chOff x="3527539" y="4476677"/>
              <a:chExt cx="159232" cy="314510"/>
            </a:xfrm>
          </p:grpSpPr>
          <p:sp>
            <p:nvSpPr>
              <p:cNvPr id="4386" name="Google Shape;4386;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58"/>
            <p:cNvGrpSpPr/>
            <p:nvPr/>
          </p:nvGrpSpPr>
          <p:grpSpPr>
            <a:xfrm>
              <a:off x="3207874" y="4098388"/>
              <a:ext cx="147831" cy="291991"/>
              <a:chOff x="3527539" y="4476677"/>
              <a:chExt cx="159232" cy="314510"/>
            </a:xfrm>
          </p:grpSpPr>
          <p:sp>
            <p:nvSpPr>
              <p:cNvPr id="4389" name="Google Shape;4389;p58"/>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8"/>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58"/>
            <p:cNvGrpSpPr/>
            <p:nvPr/>
          </p:nvGrpSpPr>
          <p:grpSpPr>
            <a:xfrm>
              <a:off x="2933305" y="4097347"/>
              <a:ext cx="118572" cy="294074"/>
              <a:chOff x="3343310" y="4475555"/>
              <a:chExt cx="127717" cy="316753"/>
            </a:xfrm>
          </p:grpSpPr>
          <p:sp>
            <p:nvSpPr>
              <p:cNvPr id="4392" name="Google Shape;4392;p58"/>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8"/>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394" name="Google Shape;4394;p58"/>
          <p:cNvGrpSpPr/>
          <p:nvPr/>
        </p:nvGrpSpPr>
        <p:grpSpPr>
          <a:xfrm>
            <a:off x="4197138" y="963998"/>
            <a:ext cx="1430711" cy="751237"/>
            <a:chOff x="5159450" y="1919950"/>
            <a:chExt cx="1541050" cy="862500"/>
          </a:xfrm>
        </p:grpSpPr>
        <p:sp>
          <p:nvSpPr>
            <p:cNvPr id="4395" name="Google Shape;4395;p58"/>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4396" name="Google Shape;4396;p58"/>
            <p:cNvGrpSpPr/>
            <p:nvPr/>
          </p:nvGrpSpPr>
          <p:grpSpPr>
            <a:xfrm>
              <a:off x="5159450" y="1919950"/>
              <a:ext cx="1541050" cy="862500"/>
              <a:chOff x="5159450" y="1919950"/>
              <a:chExt cx="1541050" cy="862500"/>
            </a:xfrm>
          </p:grpSpPr>
          <p:cxnSp>
            <p:nvCxnSpPr>
              <p:cNvPr id="4397" name="Google Shape;4397;p58"/>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4398" name="Google Shape;4398;p58"/>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4399" name="Google Shape;4399;p58"/>
          <p:cNvGrpSpPr/>
          <p:nvPr/>
        </p:nvGrpSpPr>
        <p:grpSpPr>
          <a:xfrm>
            <a:off x="4245275" y="2227768"/>
            <a:ext cx="1334436" cy="967914"/>
            <a:chOff x="4294923" y="2439811"/>
            <a:chExt cx="1334436" cy="967914"/>
          </a:xfrm>
        </p:grpSpPr>
        <p:grpSp>
          <p:nvGrpSpPr>
            <p:cNvPr id="4400" name="Google Shape;4400;p58"/>
            <p:cNvGrpSpPr/>
            <p:nvPr/>
          </p:nvGrpSpPr>
          <p:grpSpPr>
            <a:xfrm>
              <a:off x="4960455" y="2469658"/>
              <a:ext cx="668904" cy="885524"/>
              <a:chOff x="4960455" y="2469658"/>
              <a:chExt cx="668904" cy="885524"/>
            </a:xfrm>
          </p:grpSpPr>
          <p:sp>
            <p:nvSpPr>
              <p:cNvPr id="4401" name="Google Shape;4401;p58"/>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8"/>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8"/>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8"/>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8"/>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8"/>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7" name="Google Shape;4407;p58"/>
            <p:cNvGrpSpPr/>
            <p:nvPr/>
          </p:nvGrpSpPr>
          <p:grpSpPr>
            <a:xfrm>
              <a:off x="4294923" y="2469658"/>
              <a:ext cx="668951" cy="885524"/>
              <a:chOff x="4294923" y="2469658"/>
              <a:chExt cx="668951" cy="885524"/>
            </a:xfrm>
          </p:grpSpPr>
          <p:sp>
            <p:nvSpPr>
              <p:cNvPr id="4408" name="Google Shape;4408;p58"/>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8"/>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8"/>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14" name="Google Shape;4414;p58"/>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5" name="Google Shape;4415;p58"/>
          <p:cNvGrpSpPr/>
          <p:nvPr/>
        </p:nvGrpSpPr>
        <p:grpSpPr>
          <a:xfrm>
            <a:off x="4231478" y="3282213"/>
            <a:ext cx="1430949" cy="897289"/>
            <a:chOff x="4351371" y="3547942"/>
            <a:chExt cx="1345130" cy="843475"/>
          </a:xfrm>
        </p:grpSpPr>
        <p:grpSp>
          <p:nvGrpSpPr>
            <p:cNvPr id="4416" name="Google Shape;4416;p58"/>
            <p:cNvGrpSpPr/>
            <p:nvPr/>
          </p:nvGrpSpPr>
          <p:grpSpPr>
            <a:xfrm>
              <a:off x="4351371" y="4209917"/>
              <a:ext cx="1345130" cy="181500"/>
              <a:chOff x="4351371" y="4209917"/>
              <a:chExt cx="1345130" cy="181500"/>
            </a:xfrm>
          </p:grpSpPr>
          <p:sp>
            <p:nvSpPr>
              <p:cNvPr id="4417" name="Google Shape;4417;p58"/>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18" name="Google Shape;4418;p58"/>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4419" name="Google Shape;4419;p58"/>
            <p:cNvGrpSpPr/>
            <p:nvPr/>
          </p:nvGrpSpPr>
          <p:grpSpPr>
            <a:xfrm>
              <a:off x="4403010" y="3985221"/>
              <a:ext cx="1109518" cy="181500"/>
              <a:chOff x="4403010" y="3985221"/>
              <a:chExt cx="1109518" cy="181500"/>
            </a:xfrm>
          </p:grpSpPr>
          <p:sp>
            <p:nvSpPr>
              <p:cNvPr id="4420" name="Google Shape;4420;p58"/>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1" name="Google Shape;4421;p58"/>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4422" name="Google Shape;4422;p58"/>
            <p:cNvGrpSpPr/>
            <p:nvPr/>
          </p:nvGrpSpPr>
          <p:grpSpPr>
            <a:xfrm>
              <a:off x="4618704" y="3766582"/>
              <a:ext cx="807858" cy="181500"/>
              <a:chOff x="4618704" y="3766582"/>
              <a:chExt cx="807858" cy="181500"/>
            </a:xfrm>
          </p:grpSpPr>
          <p:sp>
            <p:nvSpPr>
              <p:cNvPr id="4423" name="Google Shape;4423;p58"/>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4" name="Google Shape;4424;p58"/>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4425" name="Google Shape;4425;p58"/>
            <p:cNvGrpSpPr/>
            <p:nvPr/>
          </p:nvGrpSpPr>
          <p:grpSpPr>
            <a:xfrm>
              <a:off x="4735238" y="3547942"/>
              <a:ext cx="462839" cy="181500"/>
              <a:chOff x="4735238" y="3547942"/>
              <a:chExt cx="462839" cy="181500"/>
            </a:xfrm>
          </p:grpSpPr>
          <p:sp>
            <p:nvSpPr>
              <p:cNvPr id="4426" name="Google Shape;4426;p58"/>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27" name="Google Shape;4427;p58"/>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4428" name="Google Shape;4428;p58"/>
          <p:cNvGrpSpPr/>
          <p:nvPr/>
        </p:nvGrpSpPr>
        <p:grpSpPr>
          <a:xfrm>
            <a:off x="7407836" y="2217537"/>
            <a:ext cx="1020955" cy="928853"/>
            <a:chOff x="926675" y="238125"/>
            <a:chExt cx="5755100" cy="5232975"/>
          </a:xfrm>
        </p:grpSpPr>
        <p:sp>
          <p:nvSpPr>
            <p:cNvPr id="4429" name="Google Shape;4429;p58"/>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8"/>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8"/>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8"/>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3" name="Google Shape;4433;p58"/>
          <p:cNvGrpSpPr/>
          <p:nvPr/>
        </p:nvGrpSpPr>
        <p:grpSpPr>
          <a:xfrm>
            <a:off x="715210" y="2616272"/>
            <a:ext cx="1695374" cy="1560837"/>
            <a:chOff x="727421" y="2828315"/>
            <a:chExt cx="1695374" cy="1560837"/>
          </a:xfrm>
        </p:grpSpPr>
        <p:grpSp>
          <p:nvGrpSpPr>
            <p:cNvPr id="4434" name="Google Shape;4434;p58"/>
            <p:cNvGrpSpPr/>
            <p:nvPr/>
          </p:nvGrpSpPr>
          <p:grpSpPr>
            <a:xfrm>
              <a:off x="727421" y="2828315"/>
              <a:ext cx="1695374" cy="1560837"/>
              <a:chOff x="734799" y="2782450"/>
              <a:chExt cx="1571100" cy="1577400"/>
            </a:xfrm>
          </p:grpSpPr>
          <p:cxnSp>
            <p:nvCxnSpPr>
              <p:cNvPr id="4435" name="Google Shape;4435;p58"/>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4436" name="Google Shape;4436;p58"/>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4437" name="Google Shape;4437;p58"/>
            <p:cNvGrpSpPr/>
            <p:nvPr/>
          </p:nvGrpSpPr>
          <p:grpSpPr>
            <a:xfrm>
              <a:off x="819108" y="2882501"/>
              <a:ext cx="1556791" cy="1426186"/>
              <a:chOff x="819108" y="2882501"/>
              <a:chExt cx="1556791" cy="1426186"/>
            </a:xfrm>
          </p:grpSpPr>
          <p:grpSp>
            <p:nvGrpSpPr>
              <p:cNvPr id="4438" name="Google Shape;4438;p58"/>
              <p:cNvGrpSpPr/>
              <p:nvPr/>
            </p:nvGrpSpPr>
            <p:grpSpPr>
              <a:xfrm>
                <a:off x="819108" y="2882501"/>
                <a:ext cx="103104" cy="1426186"/>
                <a:chOff x="4674013" y="3100904"/>
                <a:chExt cx="122758" cy="1698043"/>
              </a:xfrm>
            </p:grpSpPr>
            <p:sp>
              <p:nvSpPr>
                <p:cNvPr id="4439" name="Google Shape;4439;p58"/>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8"/>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8"/>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8"/>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46" name="Google Shape;4446;p58"/>
              <p:cNvGrpSpPr/>
              <p:nvPr/>
            </p:nvGrpSpPr>
            <p:grpSpPr>
              <a:xfrm>
                <a:off x="1062475" y="2882501"/>
                <a:ext cx="103104" cy="1426186"/>
                <a:chOff x="4940438" y="3100904"/>
                <a:chExt cx="122758" cy="1698043"/>
              </a:xfrm>
            </p:grpSpPr>
            <p:sp>
              <p:nvSpPr>
                <p:cNvPr id="4447" name="Google Shape;4447;p58"/>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8"/>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8"/>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8"/>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8"/>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4" name="Google Shape;4454;p58"/>
              <p:cNvGrpSpPr/>
              <p:nvPr/>
            </p:nvGrpSpPr>
            <p:grpSpPr>
              <a:xfrm>
                <a:off x="1299324" y="2882501"/>
                <a:ext cx="103104" cy="1426186"/>
                <a:chOff x="5206863" y="3100904"/>
                <a:chExt cx="122758" cy="1698043"/>
              </a:xfrm>
            </p:grpSpPr>
            <p:sp>
              <p:nvSpPr>
                <p:cNvPr id="4455" name="Google Shape;4455;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2" name="Google Shape;4462;p58"/>
              <p:cNvGrpSpPr/>
              <p:nvPr/>
            </p:nvGrpSpPr>
            <p:grpSpPr>
              <a:xfrm>
                <a:off x="1786057" y="2882501"/>
                <a:ext cx="103104" cy="1426186"/>
                <a:chOff x="6006138" y="3143629"/>
                <a:chExt cx="122758" cy="1698043"/>
              </a:xfrm>
            </p:grpSpPr>
            <p:sp>
              <p:nvSpPr>
                <p:cNvPr id="4463" name="Google Shape;4463;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0" name="Google Shape;4470;p58"/>
              <p:cNvGrpSpPr/>
              <p:nvPr/>
            </p:nvGrpSpPr>
            <p:grpSpPr>
              <a:xfrm>
                <a:off x="2029422" y="2882501"/>
                <a:ext cx="103104" cy="1426186"/>
                <a:chOff x="6805413" y="3100904"/>
                <a:chExt cx="122758" cy="1698043"/>
              </a:xfrm>
            </p:grpSpPr>
            <p:sp>
              <p:nvSpPr>
                <p:cNvPr id="4471" name="Google Shape;4471;p58"/>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8"/>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8"/>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8" name="Google Shape;4478;p58"/>
              <p:cNvGrpSpPr/>
              <p:nvPr/>
            </p:nvGrpSpPr>
            <p:grpSpPr>
              <a:xfrm>
                <a:off x="2272795" y="2882501"/>
                <a:ext cx="103104" cy="1426186"/>
                <a:chOff x="5206863" y="3100904"/>
                <a:chExt cx="122758" cy="1698043"/>
              </a:xfrm>
            </p:grpSpPr>
            <p:sp>
              <p:nvSpPr>
                <p:cNvPr id="4479" name="Google Shape;4479;p58"/>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8"/>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8"/>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8"/>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8"/>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6" name="Google Shape;4486;p58"/>
              <p:cNvGrpSpPr/>
              <p:nvPr/>
            </p:nvGrpSpPr>
            <p:grpSpPr>
              <a:xfrm>
                <a:off x="1542694" y="2882501"/>
                <a:ext cx="103104" cy="1426186"/>
                <a:chOff x="6006138" y="3143629"/>
                <a:chExt cx="122758" cy="1698043"/>
              </a:xfrm>
            </p:grpSpPr>
            <p:sp>
              <p:nvSpPr>
                <p:cNvPr id="4487" name="Google Shape;4487;p58"/>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8"/>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8"/>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8"/>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8"/>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494" name="Google Shape;4494;p58"/>
          <p:cNvGrpSpPr/>
          <p:nvPr/>
        </p:nvGrpSpPr>
        <p:grpSpPr>
          <a:xfrm>
            <a:off x="5671260" y="3305994"/>
            <a:ext cx="2749952" cy="870677"/>
            <a:chOff x="238125" y="1725700"/>
            <a:chExt cx="7139025" cy="2260325"/>
          </a:xfrm>
        </p:grpSpPr>
        <p:sp>
          <p:nvSpPr>
            <p:cNvPr id="4495" name="Google Shape;4495;p58"/>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8"/>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8"/>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8"/>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8"/>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8"/>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8"/>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5" name="Google Shape;4505;p58"/>
          <p:cNvGrpSpPr/>
          <p:nvPr/>
        </p:nvGrpSpPr>
        <p:grpSpPr>
          <a:xfrm>
            <a:off x="5941424" y="2247740"/>
            <a:ext cx="1105452" cy="916747"/>
            <a:chOff x="5249100" y="1210600"/>
            <a:chExt cx="3502700" cy="2904775"/>
          </a:xfrm>
        </p:grpSpPr>
        <p:sp>
          <p:nvSpPr>
            <p:cNvPr id="4506" name="Google Shape;4506;p58"/>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8"/>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8"/>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10" name="Google Shape;4510;p58"/>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4511" name="Google Shape;4511;p58"/>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4512" name="Google Shape;4512;p58"/>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4513" name="Google Shape;4513;p58"/>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4514" name="Google Shape;4514;p58"/>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5" name="Google Shape;4515;p58"/>
          <p:cNvGrpSpPr/>
          <p:nvPr/>
        </p:nvGrpSpPr>
        <p:grpSpPr>
          <a:xfrm>
            <a:off x="7123972" y="967158"/>
            <a:ext cx="1304650" cy="1124856"/>
            <a:chOff x="7287122" y="1165658"/>
            <a:chExt cx="1219413" cy="1051365"/>
          </a:xfrm>
        </p:grpSpPr>
        <p:grpSp>
          <p:nvGrpSpPr>
            <p:cNvPr id="4516" name="Google Shape;4516;p58"/>
            <p:cNvGrpSpPr/>
            <p:nvPr/>
          </p:nvGrpSpPr>
          <p:grpSpPr>
            <a:xfrm>
              <a:off x="7287122" y="1969723"/>
              <a:ext cx="1219413" cy="247300"/>
              <a:chOff x="7287122" y="1969723"/>
              <a:chExt cx="1219413" cy="247300"/>
            </a:xfrm>
          </p:grpSpPr>
          <p:sp>
            <p:nvSpPr>
              <p:cNvPr id="4517" name="Google Shape;4517;p58"/>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18" name="Google Shape;4518;p58"/>
              <p:cNvGrpSpPr/>
              <p:nvPr/>
            </p:nvGrpSpPr>
            <p:grpSpPr>
              <a:xfrm>
                <a:off x="7287122" y="2063892"/>
                <a:ext cx="1151753" cy="73428"/>
                <a:chOff x="7287122" y="2063892"/>
                <a:chExt cx="1151753" cy="73428"/>
              </a:xfrm>
            </p:grpSpPr>
            <p:sp>
              <p:nvSpPr>
                <p:cNvPr id="4519" name="Google Shape;4519;p58"/>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20" name="Google Shape;4520;p58"/>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4521" name="Google Shape;4521;p58"/>
            <p:cNvGrpSpPr/>
            <p:nvPr/>
          </p:nvGrpSpPr>
          <p:grpSpPr>
            <a:xfrm>
              <a:off x="7287122" y="1712201"/>
              <a:ext cx="1219403" cy="246767"/>
              <a:chOff x="7287122" y="1712201"/>
              <a:chExt cx="1219403" cy="246767"/>
            </a:xfrm>
          </p:grpSpPr>
          <p:sp>
            <p:nvSpPr>
              <p:cNvPr id="4522" name="Google Shape;4522;p58"/>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3" name="Google Shape;4523;p58"/>
              <p:cNvGrpSpPr/>
              <p:nvPr/>
            </p:nvGrpSpPr>
            <p:grpSpPr>
              <a:xfrm>
                <a:off x="7287122" y="1842861"/>
                <a:ext cx="1005303" cy="73419"/>
                <a:chOff x="7287122" y="1842861"/>
                <a:chExt cx="1005303" cy="73419"/>
              </a:xfrm>
            </p:grpSpPr>
            <p:sp>
              <p:nvSpPr>
                <p:cNvPr id="4524" name="Google Shape;4524;p58"/>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25" name="Google Shape;4525;p58"/>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4526" name="Google Shape;4526;p58"/>
            <p:cNvGrpSpPr/>
            <p:nvPr/>
          </p:nvGrpSpPr>
          <p:grpSpPr>
            <a:xfrm>
              <a:off x="7287122" y="1447520"/>
              <a:ext cx="1219403" cy="286667"/>
              <a:chOff x="7287122" y="1447520"/>
              <a:chExt cx="1219403" cy="286667"/>
            </a:xfrm>
          </p:grpSpPr>
          <p:sp>
            <p:nvSpPr>
              <p:cNvPr id="4527" name="Google Shape;4527;p58"/>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28" name="Google Shape;4528;p58"/>
              <p:cNvGrpSpPr/>
              <p:nvPr/>
            </p:nvGrpSpPr>
            <p:grpSpPr>
              <a:xfrm>
                <a:off x="7287122" y="1581977"/>
                <a:ext cx="852803" cy="73428"/>
                <a:chOff x="7287122" y="1581977"/>
                <a:chExt cx="852803" cy="73428"/>
              </a:xfrm>
            </p:grpSpPr>
            <p:sp>
              <p:nvSpPr>
                <p:cNvPr id="4529" name="Google Shape;4529;p58"/>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30" name="Google Shape;4530;p58"/>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4531" name="Google Shape;4531;p58"/>
            <p:cNvGrpSpPr/>
            <p:nvPr/>
          </p:nvGrpSpPr>
          <p:grpSpPr>
            <a:xfrm>
              <a:off x="7287122" y="1165658"/>
              <a:ext cx="1219403" cy="344253"/>
              <a:chOff x="7287122" y="1165658"/>
              <a:chExt cx="1219403" cy="344253"/>
            </a:xfrm>
          </p:grpSpPr>
          <p:sp>
            <p:nvSpPr>
              <p:cNvPr id="4532" name="Google Shape;4532;p58"/>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33" name="Google Shape;4533;p58"/>
              <p:cNvGrpSpPr/>
              <p:nvPr/>
            </p:nvGrpSpPr>
            <p:grpSpPr>
              <a:xfrm>
                <a:off x="7287122" y="1341025"/>
                <a:ext cx="695703" cy="73419"/>
                <a:chOff x="7287122" y="1341025"/>
                <a:chExt cx="695703" cy="73419"/>
              </a:xfrm>
            </p:grpSpPr>
            <p:sp>
              <p:nvSpPr>
                <p:cNvPr id="4534" name="Google Shape;4534;p58"/>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35" name="Google Shape;4535;p58"/>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4536" name="Google Shape;4536;p58"/>
          <p:cNvGrpSpPr/>
          <p:nvPr/>
        </p:nvGrpSpPr>
        <p:grpSpPr>
          <a:xfrm>
            <a:off x="5790464" y="973181"/>
            <a:ext cx="1397729" cy="1098540"/>
            <a:chOff x="5900602" y="1193063"/>
            <a:chExt cx="1299851" cy="1021707"/>
          </a:xfrm>
        </p:grpSpPr>
        <p:grpSp>
          <p:nvGrpSpPr>
            <p:cNvPr id="4537" name="Google Shape;4537;p58"/>
            <p:cNvGrpSpPr/>
            <p:nvPr/>
          </p:nvGrpSpPr>
          <p:grpSpPr>
            <a:xfrm>
              <a:off x="6520337" y="1193063"/>
              <a:ext cx="341815" cy="799959"/>
              <a:chOff x="6520337" y="1193063"/>
              <a:chExt cx="341815" cy="799959"/>
            </a:xfrm>
          </p:grpSpPr>
          <p:grpSp>
            <p:nvGrpSpPr>
              <p:cNvPr id="4538" name="Google Shape;4538;p58"/>
              <p:cNvGrpSpPr/>
              <p:nvPr/>
            </p:nvGrpSpPr>
            <p:grpSpPr>
              <a:xfrm>
                <a:off x="6520337" y="1589527"/>
                <a:ext cx="213950" cy="403494"/>
                <a:chOff x="6520337" y="1589527"/>
                <a:chExt cx="213950" cy="403494"/>
              </a:xfrm>
            </p:grpSpPr>
            <p:sp>
              <p:nvSpPr>
                <p:cNvPr id="4539" name="Google Shape;4539;p58"/>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8"/>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1" name="Google Shape;4541;p58"/>
              <p:cNvGrpSpPr/>
              <p:nvPr/>
            </p:nvGrpSpPr>
            <p:grpSpPr>
              <a:xfrm>
                <a:off x="6577204" y="1193063"/>
                <a:ext cx="284947" cy="464512"/>
                <a:chOff x="6577204" y="1193063"/>
                <a:chExt cx="284947" cy="464512"/>
              </a:xfrm>
            </p:grpSpPr>
            <p:sp>
              <p:nvSpPr>
                <p:cNvPr id="4542" name="Google Shape;4542;p58"/>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43" name="Google Shape;4543;p58"/>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4544" name="Google Shape;4544;p58"/>
            <p:cNvGrpSpPr/>
            <p:nvPr/>
          </p:nvGrpSpPr>
          <p:grpSpPr>
            <a:xfrm>
              <a:off x="6238903" y="1193063"/>
              <a:ext cx="300475" cy="900152"/>
              <a:chOff x="6238903" y="1193063"/>
              <a:chExt cx="300475" cy="900152"/>
            </a:xfrm>
          </p:grpSpPr>
          <p:grpSp>
            <p:nvGrpSpPr>
              <p:cNvPr id="4545" name="Google Shape;4545;p58"/>
              <p:cNvGrpSpPr/>
              <p:nvPr/>
            </p:nvGrpSpPr>
            <p:grpSpPr>
              <a:xfrm>
                <a:off x="6290865" y="1489315"/>
                <a:ext cx="248514" cy="603900"/>
                <a:chOff x="6290865" y="1489315"/>
                <a:chExt cx="248514" cy="603900"/>
              </a:xfrm>
            </p:grpSpPr>
            <p:sp>
              <p:nvSpPr>
                <p:cNvPr id="4546" name="Google Shape;4546;p58"/>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8" name="Google Shape;4548;p58"/>
              <p:cNvGrpSpPr/>
              <p:nvPr/>
            </p:nvGrpSpPr>
            <p:grpSpPr>
              <a:xfrm>
                <a:off x="6238903" y="1193063"/>
                <a:ext cx="284947" cy="333087"/>
                <a:chOff x="6238903" y="1193063"/>
                <a:chExt cx="284947" cy="333087"/>
              </a:xfrm>
            </p:grpSpPr>
            <p:sp>
              <p:nvSpPr>
                <p:cNvPr id="4549" name="Google Shape;4549;p58"/>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0" name="Google Shape;4550;p58"/>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4551" name="Google Shape;4551;p58"/>
            <p:cNvGrpSpPr/>
            <p:nvPr/>
          </p:nvGrpSpPr>
          <p:grpSpPr>
            <a:xfrm>
              <a:off x="5900602" y="1193063"/>
              <a:ext cx="444345" cy="1021707"/>
              <a:chOff x="5900602" y="1193063"/>
              <a:chExt cx="444345" cy="1021707"/>
            </a:xfrm>
          </p:grpSpPr>
          <p:grpSp>
            <p:nvGrpSpPr>
              <p:cNvPr id="4552" name="Google Shape;4552;p58"/>
              <p:cNvGrpSpPr/>
              <p:nvPr/>
            </p:nvGrpSpPr>
            <p:grpSpPr>
              <a:xfrm>
                <a:off x="6046501" y="1367785"/>
                <a:ext cx="298446" cy="846986"/>
                <a:chOff x="6046501" y="1367785"/>
                <a:chExt cx="298446" cy="846986"/>
              </a:xfrm>
            </p:grpSpPr>
            <p:sp>
              <p:nvSpPr>
                <p:cNvPr id="4553" name="Google Shape;4553;p58"/>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5" name="Google Shape;4555;p58"/>
              <p:cNvGrpSpPr/>
              <p:nvPr/>
            </p:nvGrpSpPr>
            <p:grpSpPr>
              <a:xfrm>
                <a:off x="5900602" y="1193063"/>
                <a:ext cx="284947" cy="182312"/>
                <a:chOff x="5900602" y="1193063"/>
                <a:chExt cx="284947" cy="182312"/>
              </a:xfrm>
            </p:grpSpPr>
            <p:sp>
              <p:nvSpPr>
                <p:cNvPr id="4556" name="Google Shape;4556;p58"/>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57" name="Google Shape;4557;p58"/>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4558" name="Google Shape;4558;p58"/>
            <p:cNvGrpSpPr/>
            <p:nvPr/>
          </p:nvGrpSpPr>
          <p:grpSpPr>
            <a:xfrm>
              <a:off x="6738300" y="1193063"/>
              <a:ext cx="462153" cy="707634"/>
              <a:chOff x="6738300" y="1193063"/>
              <a:chExt cx="462153" cy="707634"/>
            </a:xfrm>
          </p:grpSpPr>
          <p:grpSp>
            <p:nvGrpSpPr>
              <p:cNvPr id="4559" name="Google Shape;4559;p58"/>
              <p:cNvGrpSpPr/>
              <p:nvPr/>
            </p:nvGrpSpPr>
            <p:grpSpPr>
              <a:xfrm>
                <a:off x="6915505" y="1193063"/>
                <a:ext cx="284947" cy="597387"/>
                <a:chOff x="6915505" y="1193063"/>
                <a:chExt cx="284947" cy="597387"/>
              </a:xfrm>
            </p:grpSpPr>
            <p:sp>
              <p:nvSpPr>
                <p:cNvPr id="4560" name="Google Shape;4560;p58"/>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561" name="Google Shape;4561;p58"/>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4562" name="Google Shape;4562;p58"/>
              <p:cNvGrpSpPr/>
              <p:nvPr/>
            </p:nvGrpSpPr>
            <p:grpSpPr>
              <a:xfrm>
                <a:off x="6738300" y="1684725"/>
                <a:ext cx="230066" cy="215971"/>
                <a:chOff x="6738300" y="1684725"/>
                <a:chExt cx="230066" cy="215971"/>
              </a:xfrm>
            </p:grpSpPr>
            <p:sp>
              <p:nvSpPr>
                <p:cNvPr id="4563" name="Google Shape;4563;p58"/>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8"/>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568" name="Shape 4568"/>
        <p:cNvGrpSpPr/>
        <p:nvPr/>
      </p:nvGrpSpPr>
      <p:grpSpPr>
        <a:xfrm>
          <a:off x="0" y="0"/>
          <a:ext cx="0" cy="0"/>
          <a:chOff x="0" y="0"/>
          <a:chExt cx="0" cy="0"/>
        </a:xfrm>
      </p:grpSpPr>
      <p:grpSp>
        <p:nvGrpSpPr>
          <p:cNvPr id="4569" name="Google Shape;4569;p59"/>
          <p:cNvGrpSpPr/>
          <p:nvPr/>
        </p:nvGrpSpPr>
        <p:grpSpPr>
          <a:xfrm>
            <a:off x="821785" y="2307635"/>
            <a:ext cx="339235" cy="298186"/>
            <a:chOff x="898875" y="244725"/>
            <a:chExt cx="481800" cy="423500"/>
          </a:xfrm>
        </p:grpSpPr>
        <p:sp>
          <p:nvSpPr>
            <p:cNvPr id="4570" name="Google Shape;4570;p59"/>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1" name="Google Shape;4571;p59"/>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2" name="Google Shape;4572;p59"/>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3" name="Google Shape;4573;p59"/>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4" name="Google Shape;4574;p59"/>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5" name="Google Shape;4575;p59"/>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6" name="Google Shape;4576;p59"/>
          <p:cNvGrpSpPr/>
          <p:nvPr/>
        </p:nvGrpSpPr>
        <p:grpSpPr>
          <a:xfrm>
            <a:off x="1260167" y="2287103"/>
            <a:ext cx="298169" cy="339253"/>
            <a:chOff x="1529350" y="258825"/>
            <a:chExt cx="423475" cy="481825"/>
          </a:xfrm>
        </p:grpSpPr>
        <p:sp>
          <p:nvSpPr>
            <p:cNvPr id="4577" name="Google Shape;4577;p59"/>
            <p:cNvSpPr/>
            <p:nvPr/>
          </p:nvSpPr>
          <p:spPr>
            <a:xfrm>
              <a:off x="1585800" y="258825"/>
              <a:ext cx="310650" cy="430550"/>
            </a:xfrm>
            <a:custGeom>
              <a:rect b="b" l="l" r="r" t="t"/>
              <a:pathLst>
                <a:path extrusionOk="0" h="17222" w="12426">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78" name="Google Shape;4578;p59"/>
            <p:cNvSpPr/>
            <p:nvPr/>
          </p:nvSpPr>
          <p:spPr>
            <a:xfrm>
              <a:off x="1529350" y="583200"/>
              <a:ext cx="423475" cy="157450"/>
            </a:xfrm>
            <a:custGeom>
              <a:rect b="b" l="l" r="r" t="t"/>
              <a:pathLst>
                <a:path extrusionOk="0" h="6298" w="16939">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79" name="Google Shape;4579;p59"/>
          <p:cNvGrpSpPr/>
          <p:nvPr/>
        </p:nvGrpSpPr>
        <p:grpSpPr>
          <a:xfrm>
            <a:off x="2102437" y="2287102"/>
            <a:ext cx="298169" cy="339253"/>
            <a:chOff x="2707500" y="249400"/>
            <a:chExt cx="423475" cy="481825"/>
          </a:xfrm>
        </p:grpSpPr>
        <p:sp>
          <p:nvSpPr>
            <p:cNvPr id="4580" name="Google Shape;4580;p59"/>
            <p:cNvSpPr/>
            <p:nvPr/>
          </p:nvSpPr>
          <p:spPr>
            <a:xfrm>
              <a:off x="2739175" y="420675"/>
              <a:ext cx="360100" cy="310550"/>
            </a:xfrm>
            <a:custGeom>
              <a:rect b="b" l="l" r="r" t="t"/>
              <a:pathLst>
                <a:path extrusionOk="0" h="12422" w="14404">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1" name="Google Shape;4581;p59"/>
            <p:cNvSpPr/>
            <p:nvPr/>
          </p:nvSpPr>
          <p:spPr>
            <a:xfrm>
              <a:off x="2707500" y="249400"/>
              <a:ext cx="423475" cy="141175"/>
            </a:xfrm>
            <a:custGeom>
              <a:rect b="b" l="l" r="r" t="t"/>
              <a:pathLst>
                <a:path extrusionOk="0" h="5647" w="16939">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2" name="Google Shape;4582;p59"/>
          <p:cNvGrpSpPr/>
          <p:nvPr/>
        </p:nvGrpSpPr>
        <p:grpSpPr>
          <a:xfrm>
            <a:off x="2516052" y="2287428"/>
            <a:ext cx="305386" cy="338602"/>
            <a:chOff x="3300325" y="249875"/>
            <a:chExt cx="433725" cy="480900"/>
          </a:xfrm>
        </p:grpSpPr>
        <p:sp>
          <p:nvSpPr>
            <p:cNvPr id="4583" name="Google Shape;4583;p59"/>
            <p:cNvSpPr/>
            <p:nvPr/>
          </p:nvSpPr>
          <p:spPr>
            <a:xfrm>
              <a:off x="3610875" y="334550"/>
              <a:ext cx="56475" cy="28250"/>
            </a:xfrm>
            <a:custGeom>
              <a:rect b="b" l="l" r="r" t="t"/>
              <a:pathLst>
                <a:path extrusionOk="0" h="1130" w="2259">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4" name="Google Shape;4584;p59"/>
            <p:cNvSpPr/>
            <p:nvPr/>
          </p:nvSpPr>
          <p:spPr>
            <a:xfrm>
              <a:off x="3467675" y="249875"/>
              <a:ext cx="46400" cy="56475"/>
            </a:xfrm>
            <a:custGeom>
              <a:rect b="b" l="l" r="r" t="t"/>
              <a:pathLst>
                <a:path extrusionOk="0" h="2259" w="1856">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5" name="Google Shape;4585;p59"/>
            <p:cNvSpPr/>
            <p:nvPr/>
          </p:nvSpPr>
          <p:spPr>
            <a:xfrm>
              <a:off x="3566525" y="249875"/>
              <a:ext cx="46400" cy="56475"/>
            </a:xfrm>
            <a:custGeom>
              <a:rect b="b" l="l" r="r" t="t"/>
              <a:pathLst>
                <a:path extrusionOk="0" h="2259" w="1856">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6" name="Google Shape;4586;p59"/>
            <p:cNvSpPr/>
            <p:nvPr/>
          </p:nvSpPr>
          <p:spPr>
            <a:xfrm>
              <a:off x="3413250" y="334550"/>
              <a:ext cx="56500" cy="28250"/>
            </a:xfrm>
            <a:custGeom>
              <a:rect b="b" l="l" r="r" t="t"/>
              <a:pathLst>
                <a:path extrusionOk="0" h="1130" w="226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7" name="Google Shape;4587;p59"/>
            <p:cNvSpPr/>
            <p:nvPr/>
          </p:nvSpPr>
          <p:spPr>
            <a:xfrm>
              <a:off x="3300325" y="476675"/>
              <a:ext cx="84725" cy="254100"/>
            </a:xfrm>
            <a:custGeom>
              <a:rect b="b" l="l" r="r" t="t"/>
              <a:pathLst>
                <a:path extrusionOk="0" h="10164" w="3389">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88" name="Google Shape;4588;p59"/>
            <p:cNvSpPr/>
            <p:nvPr/>
          </p:nvSpPr>
          <p:spPr>
            <a:xfrm>
              <a:off x="3413250" y="335525"/>
              <a:ext cx="320800" cy="395250"/>
            </a:xfrm>
            <a:custGeom>
              <a:rect b="b" l="l" r="r" t="t"/>
              <a:pathLst>
                <a:path extrusionOk="0" h="15810" w="12832">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89" name="Google Shape;4589;p59"/>
          <p:cNvGrpSpPr/>
          <p:nvPr/>
        </p:nvGrpSpPr>
        <p:grpSpPr>
          <a:xfrm>
            <a:off x="1653142" y="2367273"/>
            <a:ext cx="340890" cy="178912"/>
            <a:chOff x="2084325" y="363300"/>
            <a:chExt cx="484150" cy="254100"/>
          </a:xfrm>
        </p:grpSpPr>
        <p:sp>
          <p:nvSpPr>
            <p:cNvPr id="4590" name="Google Shape;4590;p59"/>
            <p:cNvSpPr/>
            <p:nvPr/>
          </p:nvSpPr>
          <p:spPr>
            <a:xfrm>
              <a:off x="2084325" y="363300"/>
              <a:ext cx="484150" cy="254100"/>
            </a:xfrm>
            <a:custGeom>
              <a:rect b="b" l="l" r="r" t="t"/>
              <a:pathLst>
                <a:path extrusionOk="0" h="10164" w="19366">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1" name="Google Shape;4591;p59"/>
            <p:cNvSpPr/>
            <p:nvPr/>
          </p:nvSpPr>
          <p:spPr>
            <a:xfrm>
              <a:off x="2250600" y="419775"/>
              <a:ext cx="145175" cy="141125"/>
            </a:xfrm>
            <a:custGeom>
              <a:rect b="b" l="l" r="r" t="t"/>
              <a:pathLst>
                <a:path extrusionOk="0" h="5645" w="5807">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592" name="Google Shape;4592;p59"/>
          <p:cNvGrpSpPr/>
          <p:nvPr/>
        </p:nvGrpSpPr>
        <p:grpSpPr>
          <a:xfrm>
            <a:off x="2905137" y="2287349"/>
            <a:ext cx="352349" cy="338760"/>
            <a:chOff x="3854700" y="249750"/>
            <a:chExt cx="500425" cy="481125"/>
          </a:xfrm>
        </p:grpSpPr>
        <p:sp>
          <p:nvSpPr>
            <p:cNvPr id="4593" name="Google Shape;4593;p59"/>
            <p:cNvSpPr/>
            <p:nvPr/>
          </p:nvSpPr>
          <p:spPr>
            <a:xfrm>
              <a:off x="4206725" y="598350"/>
              <a:ext cx="70775" cy="68025"/>
            </a:xfrm>
            <a:custGeom>
              <a:rect b="b" l="l" r="r" t="t"/>
              <a:pathLst>
                <a:path extrusionOk="0" h="2721" w="2831">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4" name="Google Shape;4594;p59"/>
            <p:cNvSpPr/>
            <p:nvPr/>
          </p:nvSpPr>
          <p:spPr>
            <a:xfrm>
              <a:off x="4226750" y="538600"/>
              <a:ext cx="91250" cy="48150"/>
            </a:xfrm>
            <a:custGeom>
              <a:rect b="b" l="l" r="r" t="t"/>
              <a:pathLst>
                <a:path extrusionOk="0" h="1926" w="365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5" name="Google Shape;4595;p59"/>
            <p:cNvSpPr/>
            <p:nvPr/>
          </p:nvSpPr>
          <p:spPr>
            <a:xfrm>
              <a:off x="4146500" y="618325"/>
              <a:ext cx="52050" cy="88650"/>
            </a:xfrm>
            <a:custGeom>
              <a:rect b="b" l="l" r="r" t="t"/>
              <a:pathLst>
                <a:path extrusionOk="0" h="3546" w="2082">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6" name="Google Shape;4596;p59"/>
            <p:cNvSpPr/>
            <p:nvPr/>
          </p:nvSpPr>
          <p:spPr>
            <a:xfrm>
              <a:off x="3927425" y="319075"/>
              <a:ext cx="70650" cy="67850"/>
            </a:xfrm>
            <a:custGeom>
              <a:rect b="b" l="l" r="r" t="t"/>
              <a:pathLst>
                <a:path extrusionOk="0" h="2714" w="2826">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7" name="Google Shape;4597;p59"/>
            <p:cNvSpPr/>
            <p:nvPr/>
          </p:nvSpPr>
          <p:spPr>
            <a:xfrm>
              <a:off x="4007000" y="279300"/>
              <a:ext cx="51675" cy="88150"/>
            </a:xfrm>
            <a:custGeom>
              <a:rect b="b" l="l" r="r" t="t"/>
              <a:pathLst>
                <a:path extrusionOk="0" h="3526" w="2067">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8" name="Google Shape;4598;p59"/>
            <p:cNvSpPr/>
            <p:nvPr/>
          </p:nvSpPr>
          <p:spPr>
            <a:xfrm>
              <a:off x="3887300" y="398850"/>
              <a:ext cx="91800" cy="48250"/>
            </a:xfrm>
            <a:custGeom>
              <a:rect b="b" l="l" r="r" t="t"/>
              <a:pathLst>
                <a:path extrusionOk="0" h="1930" w="3672">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599" name="Google Shape;4599;p59"/>
            <p:cNvSpPr/>
            <p:nvPr/>
          </p:nvSpPr>
          <p:spPr>
            <a:xfrm>
              <a:off x="3854700" y="413675"/>
              <a:ext cx="353475" cy="317200"/>
            </a:xfrm>
            <a:custGeom>
              <a:rect b="b" l="l" r="r" t="t"/>
              <a:pathLst>
                <a:path extrusionOk="0" h="12688" w="14139">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0" name="Google Shape;4600;p59"/>
            <p:cNvSpPr/>
            <p:nvPr/>
          </p:nvSpPr>
          <p:spPr>
            <a:xfrm>
              <a:off x="3996825" y="249750"/>
              <a:ext cx="358300" cy="322025"/>
            </a:xfrm>
            <a:custGeom>
              <a:rect b="b" l="l" r="r" t="t"/>
              <a:pathLst>
                <a:path extrusionOk="0" h="12881" w="14332">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1" name="Google Shape;4601;p59"/>
          <p:cNvGrpSpPr/>
          <p:nvPr/>
        </p:nvGrpSpPr>
        <p:grpSpPr>
          <a:xfrm>
            <a:off x="3323126" y="2287349"/>
            <a:ext cx="352349" cy="338760"/>
            <a:chOff x="4447550" y="249750"/>
            <a:chExt cx="500425" cy="481125"/>
          </a:xfrm>
        </p:grpSpPr>
        <p:sp>
          <p:nvSpPr>
            <p:cNvPr id="4602" name="Google Shape;4602;p59"/>
            <p:cNvSpPr/>
            <p:nvPr/>
          </p:nvSpPr>
          <p:spPr>
            <a:xfrm>
              <a:off x="4447550" y="413675"/>
              <a:ext cx="353475" cy="317200"/>
            </a:xfrm>
            <a:custGeom>
              <a:rect b="b" l="l" r="r" t="t"/>
              <a:pathLst>
                <a:path extrusionOk="0" h="12688" w="14139">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3" name="Google Shape;4603;p59"/>
            <p:cNvSpPr/>
            <p:nvPr/>
          </p:nvSpPr>
          <p:spPr>
            <a:xfrm>
              <a:off x="4589675" y="249750"/>
              <a:ext cx="358300" cy="322025"/>
            </a:xfrm>
            <a:custGeom>
              <a:rect b="b" l="l" r="r" t="t"/>
              <a:pathLst>
                <a:path extrusionOk="0" h="12881" w="14332">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4" name="Google Shape;4604;p59"/>
          <p:cNvGrpSpPr/>
          <p:nvPr/>
        </p:nvGrpSpPr>
        <p:grpSpPr>
          <a:xfrm>
            <a:off x="3752328" y="2287102"/>
            <a:ext cx="339253" cy="339253"/>
            <a:chOff x="5049725" y="249400"/>
            <a:chExt cx="481825" cy="481825"/>
          </a:xfrm>
        </p:grpSpPr>
        <p:sp>
          <p:nvSpPr>
            <p:cNvPr id="4605" name="Google Shape;4605;p59"/>
            <p:cNvSpPr/>
            <p:nvPr/>
          </p:nvSpPr>
          <p:spPr>
            <a:xfrm>
              <a:off x="5191775" y="560925"/>
              <a:ext cx="197625" cy="170300"/>
            </a:xfrm>
            <a:custGeom>
              <a:rect b="b" l="l" r="r" t="t"/>
              <a:pathLst>
                <a:path extrusionOk="0" h="6812" w="7905">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6" name="Google Shape;4606;p59"/>
            <p:cNvSpPr/>
            <p:nvPr/>
          </p:nvSpPr>
          <p:spPr>
            <a:xfrm>
              <a:off x="5049725" y="249400"/>
              <a:ext cx="481825" cy="396225"/>
            </a:xfrm>
            <a:custGeom>
              <a:rect b="b" l="l" r="r" t="t"/>
              <a:pathLst>
                <a:path extrusionOk="0" h="15849" w="19273">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07" name="Google Shape;4607;p59"/>
          <p:cNvGrpSpPr/>
          <p:nvPr/>
        </p:nvGrpSpPr>
        <p:grpSpPr>
          <a:xfrm>
            <a:off x="4166269" y="2287102"/>
            <a:ext cx="339253" cy="339253"/>
            <a:chOff x="5660400" y="238125"/>
            <a:chExt cx="481825" cy="481825"/>
          </a:xfrm>
        </p:grpSpPr>
        <p:sp>
          <p:nvSpPr>
            <p:cNvPr id="4608" name="Google Shape;4608;p59"/>
            <p:cNvSpPr/>
            <p:nvPr/>
          </p:nvSpPr>
          <p:spPr>
            <a:xfrm>
              <a:off x="5660400" y="436700"/>
              <a:ext cx="481825" cy="283250"/>
            </a:xfrm>
            <a:custGeom>
              <a:rect b="b" l="l" r="r" t="t"/>
              <a:pathLst>
                <a:path extrusionOk="0" h="11330" w="19273">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09" name="Google Shape;4609;p59"/>
            <p:cNvSpPr/>
            <p:nvPr/>
          </p:nvSpPr>
          <p:spPr>
            <a:xfrm>
              <a:off x="5660400" y="238125"/>
              <a:ext cx="481825" cy="170375"/>
            </a:xfrm>
            <a:custGeom>
              <a:rect b="b" l="l" r="r" t="t"/>
              <a:pathLst>
                <a:path extrusionOk="0" h="6815" w="19273">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0" name="Google Shape;4610;p59"/>
          <p:cNvGrpSpPr/>
          <p:nvPr/>
        </p:nvGrpSpPr>
        <p:grpSpPr>
          <a:xfrm>
            <a:off x="4582955" y="2287102"/>
            <a:ext cx="339253" cy="339253"/>
            <a:chOff x="6235400" y="249400"/>
            <a:chExt cx="481825" cy="481825"/>
          </a:xfrm>
        </p:grpSpPr>
        <p:sp>
          <p:nvSpPr>
            <p:cNvPr id="4611" name="Google Shape;4611;p59"/>
            <p:cNvSpPr/>
            <p:nvPr/>
          </p:nvSpPr>
          <p:spPr>
            <a:xfrm>
              <a:off x="6425625" y="482025"/>
              <a:ext cx="177700" cy="135375"/>
            </a:xfrm>
            <a:custGeom>
              <a:rect b="b" l="l" r="r" t="t"/>
              <a:pathLst>
                <a:path extrusionOk="0" h="5415" w="7108">
                  <a:moveTo>
                    <a:pt x="5415" y="0"/>
                  </a:moveTo>
                  <a:lnTo>
                    <a:pt x="1" y="5415"/>
                  </a:lnTo>
                  <a:lnTo>
                    <a:pt x="7107" y="5415"/>
                  </a:lnTo>
                  <a:lnTo>
                    <a:pt x="7107" y="1696"/>
                  </a:lnTo>
                  <a:lnTo>
                    <a:pt x="54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2" name="Google Shape;4612;p59"/>
            <p:cNvSpPr/>
            <p:nvPr/>
          </p:nvSpPr>
          <p:spPr>
            <a:xfrm>
              <a:off x="6462150" y="419775"/>
              <a:ext cx="28250" cy="28250"/>
            </a:xfrm>
            <a:custGeom>
              <a:rect b="b" l="l" r="r" t="t"/>
              <a:pathLst>
                <a:path extrusionOk="0" h="1130" w="113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3" name="Google Shape;4613;p59"/>
            <p:cNvSpPr/>
            <p:nvPr/>
          </p:nvSpPr>
          <p:spPr>
            <a:xfrm>
              <a:off x="6349225" y="508600"/>
              <a:ext cx="113625" cy="108800"/>
            </a:xfrm>
            <a:custGeom>
              <a:rect b="b" l="l" r="r" t="t"/>
              <a:pathLst>
                <a:path extrusionOk="0" h="4352" w="4545">
                  <a:moveTo>
                    <a:pt x="2858" y="0"/>
                  </a:moveTo>
                  <a:lnTo>
                    <a:pt x="0" y="2623"/>
                  </a:lnTo>
                  <a:lnTo>
                    <a:pt x="0" y="4352"/>
                  </a:lnTo>
                  <a:lnTo>
                    <a:pt x="1461" y="4352"/>
                  </a:lnTo>
                  <a:lnTo>
                    <a:pt x="4544" y="1265"/>
                  </a:lnTo>
                  <a:lnTo>
                    <a:pt x="28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4" name="Google Shape;4614;p59"/>
            <p:cNvSpPr/>
            <p:nvPr/>
          </p:nvSpPr>
          <p:spPr>
            <a:xfrm>
              <a:off x="6349225" y="363300"/>
              <a:ext cx="254100" cy="172575"/>
            </a:xfrm>
            <a:custGeom>
              <a:rect b="b" l="l" r="r" t="t"/>
              <a:pathLst>
                <a:path extrusionOk="0" h="6903" w="10164">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5" name="Google Shape;4615;p59"/>
            <p:cNvSpPr/>
            <p:nvPr/>
          </p:nvSpPr>
          <p:spPr>
            <a:xfrm>
              <a:off x="6235400" y="249400"/>
              <a:ext cx="481825" cy="481825"/>
            </a:xfrm>
            <a:custGeom>
              <a:rect b="b" l="l" r="r" t="t"/>
              <a:pathLst>
                <a:path extrusionOk="0" h="19273" w="19273">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16" name="Google Shape;4616;p59"/>
          <p:cNvGrpSpPr/>
          <p:nvPr/>
        </p:nvGrpSpPr>
        <p:grpSpPr>
          <a:xfrm>
            <a:off x="821301" y="2731810"/>
            <a:ext cx="340204" cy="298116"/>
            <a:chOff x="899850" y="871450"/>
            <a:chExt cx="483175" cy="423400"/>
          </a:xfrm>
        </p:grpSpPr>
        <p:sp>
          <p:nvSpPr>
            <p:cNvPr id="4617" name="Google Shape;4617;p59"/>
            <p:cNvSpPr/>
            <p:nvPr/>
          </p:nvSpPr>
          <p:spPr>
            <a:xfrm>
              <a:off x="1325175" y="1040825"/>
              <a:ext cx="56425" cy="28275"/>
            </a:xfrm>
            <a:custGeom>
              <a:rect b="b" l="l" r="r" t="t"/>
              <a:pathLst>
                <a:path extrusionOk="0" h="1131" w="2257">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8" name="Google Shape;4618;p59"/>
            <p:cNvSpPr/>
            <p:nvPr/>
          </p:nvSpPr>
          <p:spPr>
            <a:xfrm>
              <a:off x="1323750" y="956100"/>
              <a:ext cx="59275" cy="56525"/>
            </a:xfrm>
            <a:custGeom>
              <a:rect b="b" l="l" r="r" t="t"/>
              <a:pathLst>
                <a:path extrusionOk="0" h="2261" w="2371">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19" name="Google Shape;4619;p59"/>
            <p:cNvSpPr/>
            <p:nvPr/>
          </p:nvSpPr>
          <p:spPr>
            <a:xfrm>
              <a:off x="1323750" y="1097250"/>
              <a:ext cx="59275" cy="56525"/>
            </a:xfrm>
            <a:custGeom>
              <a:rect b="b" l="l" r="r" t="t"/>
              <a:pathLst>
                <a:path extrusionOk="0" h="2261" w="2371">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0" name="Google Shape;4620;p59"/>
            <p:cNvSpPr/>
            <p:nvPr/>
          </p:nvSpPr>
          <p:spPr>
            <a:xfrm>
              <a:off x="899850" y="871450"/>
              <a:ext cx="396150" cy="423400"/>
            </a:xfrm>
            <a:custGeom>
              <a:rect b="b" l="l" r="r" t="t"/>
              <a:pathLst>
                <a:path extrusionOk="0" h="16936" w="15846">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21" name="Google Shape;4621;p59"/>
          <p:cNvSpPr/>
          <p:nvPr/>
        </p:nvSpPr>
        <p:spPr>
          <a:xfrm>
            <a:off x="1258100" y="2711214"/>
            <a:ext cx="302200" cy="339253"/>
          </a:xfrm>
          <a:custGeom>
            <a:rect b="b" l="l" r="r" t="t"/>
            <a:pathLst>
              <a:path extrusionOk="0" h="19273" w="17168">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22" name="Google Shape;4622;p59"/>
          <p:cNvGrpSpPr/>
          <p:nvPr/>
        </p:nvGrpSpPr>
        <p:grpSpPr>
          <a:xfrm>
            <a:off x="1653301" y="2711232"/>
            <a:ext cx="340573" cy="339271"/>
            <a:chOff x="2085450" y="842250"/>
            <a:chExt cx="483700" cy="481850"/>
          </a:xfrm>
        </p:grpSpPr>
        <p:sp>
          <p:nvSpPr>
            <p:cNvPr id="4623" name="Google Shape;4623;p59"/>
            <p:cNvSpPr/>
            <p:nvPr/>
          </p:nvSpPr>
          <p:spPr>
            <a:xfrm>
              <a:off x="2085525" y="926925"/>
              <a:ext cx="483625" cy="397175"/>
            </a:xfrm>
            <a:custGeom>
              <a:rect b="b" l="l" r="r" t="t"/>
              <a:pathLst>
                <a:path extrusionOk="0" h="15887" w="19345">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4" name="Google Shape;4624;p59"/>
            <p:cNvSpPr/>
            <p:nvPr/>
          </p:nvSpPr>
          <p:spPr>
            <a:xfrm>
              <a:off x="2085450" y="1151875"/>
              <a:ext cx="143650" cy="87575"/>
            </a:xfrm>
            <a:custGeom>
              <a:rect b="b" l="l" r="r" t="t"/>
              <a:pathLst>
                <a:path extrusionOk="0" h="3503" w="5746">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5" name="Google Shape;4625;p59"/>
            <p:cNvSpPr/>
            <p:nvPr/>
          </p:nvSpPr>
          <p:spPr>
            <a:xfrm>
              <a:off x="2274775" y="842250"/>
              <a:ext cx="294375" cy="197650"/>
            </a:xfrm>
            <a:custGeom>
              <a:rect b="b" l="l" r="r" t="t"/>
              <a:pathLst>
                <a:path extrusionOk="0" h="7906" w="11775">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6" name="Google Shape;4626;p59"/>
          <p:cNvGrpSpPr/>
          <p:nvPr/>
        </p:nvGrpSpPr>
        <p:grpSpPr>
          <a:xfrm>
            <a:off x="2081868" y="2711241"/>
            <a:ext cx="339306" cy="339253"/>
            <a:chOff x="2685825" y="840375"/>
            <a:chExt cx="481900" cy="481825"/>
          </a:xfrm>
        </p:grpSpPr>
        <p:sp>
          <p:nvSpPr>
            <p:cNvPr id="4627" name="Google Shape;4627;p59"/>
            <p:cNvSpPr/>
            <p:nvPr/>
          </p:nvSpPr>
          <p:spPr>
            <a:xfrm>
              <a:off x="2685825" y="840375"/>
              <a:ext cx="481900" cy="481825"/>
            </a:xfrm>
            <a:custGeom>
              <a:rect b="b" l="l" r="r" t="t"/>
              <a:pathLst>
                <a:path extrusionOk="0" h="19273" w="19276">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28" name="Google Shape;4628;p59"/>
            <p:cNvSpPr/>
            <p:nvPr/>
          </p:nvSpPr>
          <p:spPr>
            <a:xfrm>
              <a:off x="2819200" y="983400"/>
              <a:ext cx="205475" cy="197625"/>
            </a:xfrm>
            <a:custGeom>
              <a:rect b="b" l="l" r="r" t="t"/>
              <a:pathLst>
                <a:path extrusionOk="0" h="7905" w="8219">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29" name="Google Shape;4629;p59"/>
          <p:cNvGrpSpPr/>
          <p:nvPr/>
        </p:nvGrpSpPr>
        <p:grpSpPr>
          <a:xfrm>
            <a:off x="2493529" y="2710924"/>
            <a:ext cx="350431" cy="339887"/>
            <a:chOff x="3270675" y="841800"/>
            <a:chExt cx="497700" cy="482725"/>
          </a:xfrm>
        </p:grpSpPr>
        <p:sp>
          <p:nvSpPr>
            <p:cNvPr id="4630" name="Google Shape;4630;p59"/>
            <p:cNvSpPr/>
            <p:nvPr/>
          </p:nvSpPr>
          <p:spPr>
            <a:xfrm>
              <a:off x="3270675" y="902000"/>
              <a:ext cx="447125" cy="422525"/>
            </a:xfrm>
            <a:custGeom>
              <a:rect b="b" l="l" r="r" t="t"/>
              <a:pathLst>
                <a:path extrusionOk="0" h="16901" w="17885">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1" name="Google Shape;4631;p59"/>
            <p:cNvSpPr/>
            <p:nvPr/>
          </p:nvSpPr>
          <p:spPr>
            <a:xfrm>
              <a:off x="3385250" y="841800"/>
              <a:ext cx="279700" cy="220925"/>
            </a:xfrm>
            <a:custGeom>
              <a:rect b="b" l="l" r="r" t="t"/>
              <a:pathLst>
                <a:path extrusionOk="0" h="8837" w="11188">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2" name="Google Shape;4632;p59"/>
            <p:cNvSpPr/>
            <p:nvPr/>
          </p:nvSpPr>
          <p:spPr>
            <a:xfrm>
              <a:off x="3530100" y="924750"/>
              <a:ext cx="238275" cy="250200"/>
            </a:xfrm>
            <a:custGeom>
              <a:rect b="b" l="l" r="r" t="t"/>
              <a:pathLst>
                <a:path extrusionOk="0" h="10008" w="9531">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633" name="Google Shape;4633;p59"/>
          <p:cNvSpPr/>
          <p:nvPr/>
        </p:nvSpPr>
        <p:spPr>
          <a:xfrm>
            <a:off x="2911555" y="2721811"/>
            <a:ext cx="339253" cy="318060"/>
          </a:xfrm>
          <a:custGeom>
            <a:rect b="b" l="l" r="r" t="t"/>
            <a:pathLst>
              <a:path extrusionOk="0" h="18069" w="19273">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634" name="Google Shape;4634;p59"/>
          <p:cNvGrpSpPr/>
          <p:nvPr/>
        </p:nvGrpSpPr>
        <p:grpSpPr>
          <a:xfrm>
            <a:off x="3329675" y="2731783"/>
            <a:ext cx="339253" cy="298169"/>
            <a:chOff x="4467200" y="877100"/>
            <a:chExt cx="481825" cy="423475"/>
          </a:xfrm>
        </p:grpSpPr>
        <p:sp>
          <p:nvSpPr>
            <p:cNvPr id="4635" name="Google Shape;4635;p59"/>
            <p:cNvSpPr/>
            <p:nvPr/>
          </p:nvSpPr>
          <p:spPr>
            <a:xfrm>
              <a:off x="4467200" y="1018225"/>
              <a:ext cx="481825" cy="282350"/>
            </a:xfrm>
            <a:custGeom>
              <a:rect b="b" l="l" r="r" t="t"/>
              <a:pathLst>
                <a:path extrusionOk="0" h="11294" w="19273">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6" name="Google Shape;4636;p59"/>
            <p:cNvSpPr/>
            <p:nvPr/>
          </p:nvSpPr>
          <p:spPr>
            <a:xfrm>
              <a:off x="4608425" y="1129300"/>
              <a:ext cx="45125" cy="60175"/>
            </a:xfrm>
            <a:custGeom>
              <a:rect b="b" l="l" r="r" t="t"/>
              <a:pathLst>
                <a:path extrusionOk="0" h="2407" w="1805">
                  <a:moveTo>
                    <a:pt x="0" y="0"/>
                  </a:moveTo>
                  <a:lnTo>
                    <a:pt x="0" y="2406"/>
                  </a:lnTo>
                  <a:lnTo>
                    <a:pt x="1804" y="1205"/>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7" name="Google Shape;4637;p59"/>
            <p:cNvSpPr/>
            <p:nvPr/>
          </p:nvSpPr>
          <p:spPr>
            <a:xfrm>
              <a:off x="4495500" y="877100"/>
              <a:ext cx="141175" cy="141175"/>
            </a:xfrm>
            <a:custGeom>
              <a:rect b="b" l="l" r="r" t="t"/>
              <a:pathLst>
                <a:path extrusionOk="0" h="5647" w="5647">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38" name="Google Shape;4638;p59"/>
            <p:cNvSpPr/>
            <p:nvPr/>
          </p:nvSpPr>
          <p:spPr>
            <a:xfrm>
              <a:off x="4636650" y="877100"/>
              <a:ext cx="141175" cy="141175"/>
            </a:xfrm>
            <a:custGeom>
              <a:rect b="b" l="l" r="r" t="t"/>
              <a:pathLst>
                <a:path extrusionOk="0" h="5647" w="5647">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39" name="Google Shape;4639;p59"/>
          <p:cNvGrpSpPr/>
          <p:nvPr/>
        </p:nvGrpSpPr>
        <p:grpSpPr>
          <a:xfrm>
            <a:off x="3744565" y="2711232"/>
            <a:ext cx="354778" cy="339271"/>
            <a:chOff x="5045500" y="842250"/>
            <a:chExt cx="503875" cy="481850"/>
          </a:xfrm>
        </p:grpSpPr>
        <p:sp>
          <p:nvSpPr>
            <p:cNvPr id="4640" name="Google Shape;4640;p59"/>
            <p:cNvSpPr/>
            <p:nvPr/>
          </p:nvSpPr>
          <p:spPr>
            <a:xfrm>
              <a:off x="5045500" y="842250"/>
              <a:ext cx="503875" cy="481850"/>
            </a:xfrm>
            <a:custGeom>
              <a:rect b="b" l="l" r="r" t="t"/>
              <a:pathLst>
                <a:path extrusionOk="0" h="19274" w="20155">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1" name="Google Shape;4641;p59"/>
            <p:cNvSpPr/>
            <p:nvPr/>
          </p:nvSpPr>
          <p:spPr>
            <a:xfrm>
              <a:off x="5221050" y="898625"/>
              <a:ext cx="254100" cy="254100"/>
            </a:xfrm>
            <a:custGeom>
              <a:rect b="b" l="l" r="r" t="t"/>
              <a:pathLst>
                <a:path extrusionOk="0" h="10164" w="10164">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2" name="Google Shape;4642;p59"/>
          <p:cNvGrpSpPr/>
          <p:nvPr/>
        </p:nvGrpSpPr>
        <p:grpSpPr>
          <a:xfrm>
            <a:off x="4167413" y="2737451"/>
            <a:ext cx="336965" cy="286833"/>
            <a:chOff x="5645200" y="879425"/>
            <a:chExt cx="478575" cy="407375"/>
          </a:xfrm>
        </p:grpSpPr>
        <p:sp>
          <p:nvSpPr>
            <p:cNvPr id="4643" name="Google Shape;4643;p59"/>
            <p:cNvSpPr/>
            <p:nvPr/>
          </p:nvSpPr>
          <p:spPr>
            <a:xfrm>
              <a:off x="6004200" y="1075025"/>
              <a:ext cx="86075" cy="93450"/>
            </a:xfrm>
            <a:custGeom>
              <a:rect b="b" l="l" r="r" t="t"/>
              <a:pathLst>
                <a:path extrusionOk="0" h="3738" w="3443">
                  <a:moveTo>
                    <a:pt x="1" y="0"/>
                  </a:moveTo>
                  <a:lnTo>
                    <a:pt x="1" y="3737"/>
                  </a:lnTo>
                  <a:lnTo>
                    <a:pt x="1907" y="3737"/>
                  </a:lnTo>
                  <a:cubicBezTo>
                    <a:pt x="2157" y="3737"/>
                    <a:pt x="2377" y="3574"/>
                    <a:pt x="2449" y="3334"/>
                  </a:cubicBezTo>
                  <a:lnTo>
                    <a:pt x="34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4" name="Google Shape;4644;p59"/>
            <p:cNvSpPr/>
            <p:nvPr/>
          </p:nvSpPr>
          <p:spPr>
            <a:xfrm>
              <a:off x="5880900" y="953275"/>
              <a:ext cx="95100" cy="93525"/>
            </a:xfrm>
            <a:custGeom>
              <a:rect b="b" l="l" r="r" t="t"/>
              <a:pathLst>
                <a:path extrusionOk="0" h="3741" w="3804">
                  <a:moveTo>
                    <a:pt x="0" y="1"/>
                  </a:moveTo>
                  <a:lnTo>
                    <a:pt x="0" y="3741"/>
                  </a:lnTo>
                  <a:lnTo>
                    <a:pt x="3804" y="3741"/>
                  </a:lnTo>
                  <a:lnTo>
                    <a:pt x="3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5" name="Google Shape;4645;p59"/>
            <p:cNvSpPr/>
            <p:nvPr/>
          </p:nvSpPr>
          <p:spPr>
            <a:xfrm>
              <a:off x="6004200" y="953275"/>
              <a:ext cx="119575" cy="93525"/>
            </a:xfrm>
            <a:custGeom>
              <a:rect b="b" l="l" r="r" t="t"/>
              <a:pathLst>
                <a:path extrusionOk="0" h="3741" w="4783">
                  <a:moveTo>
                    <a:pt x="1" y="1"/>
                  </a:moveTo>
                  <a:lnTo>
                    <a:pt x="1" y="3741"/>
                  </a:lnTo>
                  <a:lnTo>
                    <a:pt x="3777" y="3741"/>
                  </a:lnTo>
                  <a:lnTo>
                    <a:pt x="4674" y="727"/>
                  </a:lnTo>
                  <a:cubicBezTo>
                    <a:pt x="4783" y="365"/>
                    <a:pt x="4512" y="1"/>
                    <a:pt x="4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6" name="Google Shape;4646;p59"/>
            <p:cNvSpPr/>
            <p:nvPr/>
          </p:nvSpPr>
          <p:spPr>
            <a:xfrm>
              <a:off x="5880900" y="1075025"/>
              <a:ext cx="95100" cy="93450"/>
            </a:xfrm>
            <a:custGeom>
              <a:rect b="b" l="l" r="r" t="t"/>
              <a:pathLst>
                <a:path extrusionOk="0" h="3738" w="3804">
                  <a:moveTo>
                    <a:pt x="0" y="0"/>
                  </a:moveTo>
                  <a:lnTo>
                    <a:pt x="0" y="3737"/>
                  </a:lnTo>
                  <a:lnTo>
                    <a:pt x="3804" y="3737"/>
                  </a:lnTo>
                  <a:lnTo>
                    <a:pt x="3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7" name="Google Shape;4647;p59"/>
            <p:cNvSpPr/>
            <p:nvPr/>
          </p:nvSpPr>
          <p:spPr>
            <a:xfrm>
              <a:off x="5645200" y="879425"/>
              <a:ext cx="207500" cy="167375"/>
            </a:xfrm>
            <a:custGeom>
              <a:rect b="b" l="l" r="r" t="t"/>
              <a:pathLst>
                <a:path extrusionOk="0" h="6695" w="830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48" name="Google Shape;4648;p59"/>
            <p:cNvSpPr/>
            <p:nvPr/>
          </p:nvSpPr>
          <p:spPr>
            <a:xfrm>
              <a:off x="5722500" y="1075025"/>
              <a:ext cx="370875" cy="211775"/>
            </a:xfrm>
            <a:custGeom>
              <a:rect b="b" l="l" r="r" t="t"/>
              <a:pathLst>
                <a:path extrusionOk="0" h="8471" w="14835">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49" name="Google Shape;4649;p59"/>
          <p:cNvGrpSpPr/>
          <p:nvPr/>
        </p:nvGrpSpPr>
        <p:grpSpPr>
          <a:xfrm>
            <a:off x="4603488" y="2711241"/>
            <a:ext cx="298186" cy="339253"/>
            <a:chOff x="6264525" y="842250"/>
            <a:chExt cx="423500" cy="481825"/>
          </a:xfrm>
        </p:grpSpPr>
        <p:sp>
          <p:nvSpPr>
            <p:cNvPr id="4650" name="Google Shape;4650;p59"/>
            <p:cNvSpPr/>
            <p:nvPr/>
          </p:nvSpPr>
          <p:spPr>
            <a:xfrm>
              <a:off x="6264525" y="1033450"/>
              <a:ext cx="135300" cy="266450"/>
            </a:xfrm>
            <a:custGeom>
              <a:rect b="b" l="l" r="r" t="t"/>
              <a:pathLst>
                <a:path extrusionOk="0" h="10658" w="5412">
                  <a:moveTo>
                    <a:pt x="1" y="1"/>
                  </a:moveTo>
                  <a:lnTo>
                    <a:pt x="1" y="9932"/>
                  </a:lnTo>
                  <a:cubicBezTo>
                    <a:pt x="1" y="10182"/>
                    <a:pt x="61" y="10429"/>
                    <a:pt x="169" y="10658"/>
                  </a:cubicBezTo>
                  <a:lnTo>
                    <a:pt x="5412" y="541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1" name="Google Shape;4651;p59"/>
            <p:cNvSpPr/>
            <p:nvPr/>
          </p:nvSpPr>
          <p:spPr>
            <a:xfrm>
              <a:off x="6552700" y="1033450"/>
              <a:ext cx="135325" cy="266450"/>
            </a:xfrm>
            <a:custGeom>
              <a:rect b="b" l="l" r="r" t="t"/>
              <a:pathLst>
                <a:path extrusionOk="0" h="10658" w="5413">
                  <a:moveTo>
                    <a:pt x="5412" y="1"/>
                  </a:moveTo>
                  <a:lnTo>
                    <a:pt x="1" y="5415"/>
                  </a:lnTo>
                  <a:lnTo>
                    <a:pt x="5243" y="10658"/>
                  </a:lnTo>
                  <a:cubicBezTo>
                    <a:pt x="5352" y="10429"/>
                    <a:pt x="5412" y="10182"/>
                    <a:pt x="5412" y="9932"/>
                  </a:cubicBezTo>
                  <a:lnTo>
                    <a:pt x="5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2" name="Google Shape;4652;p59"/>
            <p:cNvSpPr/>
            <p:nvPr/>
          </p:nvSpPr>
          <p:spPr>
            <a:xfrm>
              <a:off x="6462150" y="985275"/>
              <a:ext cx="28025" cy="28250"/>
            </a:xfrm>
            <a:custGeom>
              <a:rect b="b" l="l" r="r" t="t"/>
              <a:pathLst>
                <a:path extrusionOk="0" h="1130" w="1121">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3" name="Google Shape;4653;p59"/>
            <p:cNvSpPr/>
            <p:nvPr/>
          </p:nvSpPr>
          <p:spPr>
            <a:xfrm>
              <a:off x="6288775" y="1182900"/>
              <a:ext cx="375075" cy="141175"/>
            </a:xfrm>
            <a:custGeom>
              <a:rect b="b" l="l" r="r" t="t"/>
              <a:pathLst>
                <a:path extrusionOk="0" h="5647" w="15003">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4" name="Google Shape;4654;p59"/>
            <p:cNvSpPr/>
            <p:nvPr/>
          </p:nvSpPr>
          <p:spPr>
            <a:xfrm>
              <a:off x="6278675" y="965325"/>
              <a:ext cx="42350" cy="84725"/>
            </a:xfrm>
            <a:custGeom>
              <a:rect b="b" l="l" r="r" t="t"/>
              <a:pathLst>
                <a:path extrusionOk="0" h="3389" w="1694">
                  <a:moveTo>
                    <a:pt x="1693" y="1"/>
                  </a:moveTo>
                  <a:lnTo>
                    <a:pt x="1" y="1693"/>
                  </a:lnTo>
                  <a:lnTo>
                    <a:pt x="1693" y="3388"/>
                  </a:lnTo>
                  <a:lnTo>
                    <a:pt x="1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5" name="Google Shape;4655;p59"/>
            <p:cNvSpPr/>
            <p:nvPr/>
          </p:nvSpPr>
          <p:spPr>
            <a:xfrm>
              <a:off x="6631525" y="965325"/>
              <a:ext cx="42400" cy="84725"/>
            </a:xfrm>
            <a:custGeom>
              <a:rect b="b" l="l" r="r" t="t"/>
              <a:pathLst>
                <a:path extrusionOk="0" h="3389" w="1696">
                  <a:moveTo>
                    <a:pt x="1" y="1"/>
                  </a:moveTo>
                  <a:lnTo>
                    <a:pt x="1" y="3388"/>
                  </a:lnTo>
                  <a:lnTo>
                    <a:pt x="1696" y="169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6" name="Google Shape;4656;p59"/>
            <p:cNvSpPr/>
            <p:nvPr/>
          </p:nvSpPr>
          <p:spPr>
            <a:xfrm>
              <a:off x="6349225" y="842250"/>
              <a:ext cx="254100" cy="312425"/>
            </a:xfrm>
            <a:custGeom>
              <a:rect b="b" l="l" r="r" t="t"/>
              <a:pathLst>
                <a:path extrusionOk="0" h="12497" w="10164">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57" name="Google Shape;4657;p59"/>
          <p:cNvGrpSpPr/>
          <p:nvPr/>
        </p:nvGrpSpPr>
        <p:grpSpPr>
          <a:xfrm>
            <a:off x="821776" y="3125895"/>
            <a:ext cx="339253" cy="339253"/>
            <a:chOff x="900750" y="1436075"/>
            <a:chExt cx="481825" cy="481825"/>
          </a:xfrm>
        </p:grpSpPr>
        <p:sp>
          <p:nvSpPr>
            <p:cNvPr id="4658" name="Google Shape;4658;p59"/>
            <p:cNvSpPr/>
            <p:nvPr/>
          </p:nvSpPr>
          <p:spPr>
            <a:xfrm>
              <a:off x="900750" y="1627500"/>
              <a:ext cx="481825" cy="290400"/>
            </a:xfrm>
            <a:custGeom>
              <a:rect b="b" l="l" r="r" t="t"/>
              <a:pathLst>
                <a:path extrusionOk="0" h="11616" w="19273">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59" name="Google Shape;4659;p59"/>
            <p:cNvSpPr/>
            <p:nvPr/>
          </p:nvSpPr>
          <p:spPr>
            <a:xfrm>
              <a:off x="1296950" y="1549900"/>
              <a:ext cx="71550" cy="105850"/>
            </a:xfrm>
            <a:custGeom>
              <a:rect b="b" l="l" r="r" t="t"/>
              <a:pathLst>
                <a:path extrusionOk="0" h="4234" w="2862">
                  <a:moveTo>
                    <a:pt x="0" y="0"/>
                  </a:moveTo>
                  <a:lnTo>
                    <a:pt x="0" y="4234"/>
                  </a:lnTo>
                  <a:lnTo>
                    <a:pt x="2861" y="2117"/>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0" name="Google Shape;4660;p59"/>
            <p:cNvSpPr/>
            <p:nvPr/>
          </p:nvSpPr>
          <p:spPr>
            <a:xfrm>
              <a:off x="914900" y="1549900"/>
              <a:ext cx="71550" cy="105850"/>
            </a:xfrm>
            <a:custGeom>
              <a:rect b="b" l="l" r="r" t="t"/>
              <a:pathLst>
                <a:path extrusionOk="0" h="4234" w="2862">
                  <a:moveTo>
                    <a:pt x="2861" y="0"/>
                  </a:moveTo>
                  <a:lnTo>
                    <a:pt x="0" y="2117"/>
                  </a:lnTo>
                  <a:lnTo>
                    <a:pt x="2861" y="4234"/>
                  </a:lnTo>
                  <a:lnTo>
                    <a:pt x="28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1" name="Google Shape;4661;p59"/>
            <p:cNvSpPr/>
            <p:nvPr/>
          </p:nvSpPr>
          <p:spPr>
            <a:xfrm>
              <a:off x="1014650" y="1436075"/>
              <a:ext cx="254100" cy="336150"/>
            </a:xfrm>
            <a:custGeom>
              <a:rect b="b" l="l" r="r" t="t"/>
              <a:pathLst>
                <a:path extrusionOk="0" h="13446" w="10164">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2" name="Google Shape;4662;p59"/>
          <p:cNvGrpSpPr/>
          <p:nvPr/>
        </p:nvGrpSpPr>
        <p:grpSpPr>
          <a:xfrm>
            <a:off x="1239624" y="3186183"/>
            <a:ext cx="339253" cy="218676"/>
            <a:chOff x="1492675" y="1520750"/>
            <a:chExt cx="481825" cy="310575"/>
          </a:xfrm>
        </p:grpSpPr>
        <p:sp>
          <p:nvSpPr>
            <p:cNvPr id="4663" name="Google Shape;4663;p59"/>
            <p:cNvSpPr/>
            <p:nvPr/>
          </p:nvSpPr>
          <p:spPr>
            <a:xfrm>
              <a:off x="1492675" y="1540400"/>
              <a:ext cx="481825" cy="290925"/>
            </a:xfrm>
            <a:custGeom>
              <a:rect b="b" l="l" r="r" t="t"/>
              <a:pathLst>
                <a:path extrusionOk="0" h="11637" w="19273">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4" name="Google Shape;4664;p59"/>
            <p:cNvSpPr/>
            <p:nvPr/>
          </p:nvSpPr>
          <p:spPr>
            <a:xfrm>
              <a:off x="1522575" y="1520750"/>
              <a:ext cx="421975" cy="165800"/>
            </a:xfrm>
            <a:custGeom>
              <a:rect b="b" l="l" r="r" t="t"/>
              <a:pathLst>
                <a:path extrusionOk="0" h="6632" w="16879">
                  <a:moveTo>
                    <a:pt x="497" y="1"/>
                  </a:moveTo>
                  <a:cubicBezTo>
                    <a:pt x="328" y="1"/>
                    <a:pt x="160" y="31"/>
                    <a:pt x="0" y="82"/>
                  </a:cubicBezTo>
                  <a:lnTo>
                    <a:pt x="8441" y="6631"/>
                  </a:lnTo>
                  <a:lnTo>
                    <a:pt x="16878" y="82"/>
                  </a:lnTo>
                  <a:cubicBezTo>
                    <a:pt x="16719" y="31"/>
                    <a:pt x="16550" y="1"/>
                    <a:pt x="16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5" name="Google Shape;4665;p59"/>
          <p:cNvGrpSpPr/>
          <p:nvPr/>
        </p:nvGrpSpPr>
        <p:grpSpPr>
          <a:xfrm>
            <a:off x="1647421" y="3125877"/>
            <a:ext cx="352332" cy="339288"/>
            <a:chOff x="2071000" y="1435025"/>
            <a:chExt cx="500400" cy="481875"/>
          </a:xfrm>
        </p:grpSpPr>
        <p:sp>
          <p:nvSpPr>
            <p:cNvPr id="4666" name="Google Shape;4666;p59"/>
            <p:cNvSpPr/>
            <p:nvPr/>
          </p:nvSpPr>
          <p:spPr>
            <a:xfrm>
              <a:off x="2425125" y="1718700"/>
              <a:ext cx="146275" cy="141750"/>
            </a:xfrm>
            <a:custGeom>
              <a:rect b="b" l="l" r="r" t="t"/>
              <a:pathLst>
                <a:path extrusionOk="0" h="5670" w="5851">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7" name="Google Shape;4667;p59"/>
            <p:cNvSpPr/>
            <p:nvPr/>
          </p:nvSpPr>
          <p:spPr>
            <a:xfrm>
              <a:off x="2071000" y="1477850"/>
              <a:ext cx="453125" cy="439050"/>
            </a:xfrm>
            <a:custGeom>
              <a:rect b="b" l="l" r="r" t="t"/>
              <a:pathLst>
                <a:path extrusionOk="0" h="17562" w="18125">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68" name="Google Shape;4668;p59"/>
            <p:cNvSpPr/>
            <p:nvPr/>
          </p:nvSpPr>
          <p:spPr>
            <a:xfrm>
              <a:off x="2141600" y="1435025"/>
              <a:ext cx="146300" cy="141850"/>
            </a:xfrm>
            <a:custGeom>
              <a:rect b="b" l="l" r="r" t="t"/>
              <a:pathLst>
                <a:path extrusionOk="0" h="5674" w="5852">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69" name="Google Shape;4669;p59"/>
          <p:cNvGrpSpPr/>
          <p:nvPr/>
        </p:nvGrpSpPr>
        <p:grpSpPr>
          <a:xfrm>
            <a:off x="2075584" y="3146709"/>
            <a:ext cx="351874" cy="297623"/>
            <a:chOff x="2678350" y="1464650"/>
            <a:chExt cx="499750" cy="422700"/>
          </a:xfrm>
        </p:grpSpPr>
        <p:sp>
          <p:nvSpPr>
            <p:cNvPr id="4670" name="Google Shape;4670;p59"/>
            <p:cNvSpPr/>
            <p:nvPr/>
          </p:nvSpPr>
          <p:spPr>
            <a:xfrm>
              <a:off x="3081050" y="1542700"/>
              <a:ext cx="97050" cy="267350"/>
            </a:xfrm>
            <a:custGeom>
              <a:rect b="b" l="l" r="r" t="t"/>
              <a:pathLst>
                <a:path extrusionOk="0" h="10694" w="3882">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1" name="Google Shape;4671;p59"/>
            <p:cNvSpPr/>
            <p:nvPr/>
          </p:nvSpPr>
          <p:spPr>
            <a:xfrm>
              <a:off x="3041000" y="1582600"/>
              <a:ext cx="75075" cy="187725"/>
            </a:xfrm>
            <a:custGeom>
              <a:rect b="b" l="l" r="r" t="t"/>
              <a:pathLst>
                <a:path extrusionOk="0" h="7509" w="3003">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2" name="Google Shape;4672;p59"/>
            <p:cNvSpPr/>
            <p:nvPr/>
          </p:nvSpPr>
          <p:spPr>
            <a:xfrm>
              <a:off x="2678350" y="1464650"/>
              <a:ext cx="339700" cy="422700"/>
            </a:xfrm>
            <a:custGeom>
              <a:rect b="b" l="l" r="r" t="t"/>
              <a:pathLst>
                <a:path extrusionOk="0" h="16908" w="13588">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3" name="Google Shape;4673;p59"/>
          <p:cNvGrpSpPr/>
          <p:nvPr/>
        </p:nvGrpSpPr>
        <p:grpSpPr>
          <a:xfrm>
            <a:off x="2499118" y="3125895"/>
            <a:ext cx="339253" cy="339253"/>
            <a:chOff x="3271200" y="1435075"/>
            <a:chExt cx="481825" cy="481825"/>
          </a:xfrm>
        </p:grpSpPr>
        <p:sp>
          <p:nvSpPr>
            <p:cNvPr id="4674" name="Google Shape;4674;p59"/>
            <p:cNvSpPr/>
            <p:nvPr/>
          </p:nvSpPr>
          <p:spPr>
            <a:xfrm>
              <a:off x="3271200" y="1435075"/>
              <a:ext cx="481825" cy="481825"/>
            </a:xfrm>
            <a:custGeom>
              <a:rect b="b" l="l" r="r" t="t"/>
              <a:pathLst>
                <a:path extrusionOk="0" h="19273" w="19273">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5" name="Google Shape;4675;p59"/>
            <p:cNvSpPr/>
            <p:nvPr/>
          </p:nvSpPr>
          <p:spPr>
            <a:xfrm>
              <a:off x="3356575" y="1520525"/>
              <a:ext cx="311000" cy="311025"/>
            </a:xfrm>
            <a:custGeom>
              <a:rect b="b" l="l" r="r" t="t"/>
              <a:pathLst>
                <a:path extrusionOk="0" h="12441" w="1244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76" name="Google Shape;4676;p59"/>
          <p:cNvGrpSpPr/>
          <p:nvPr/>
        </p:nvGrpSpPr>
        <p:grpSpPr>
          <a:xfrm>
            <a:off x="2909591" y="3125877"/>
            <a:ext cx="343442" cy="339288"/>
            <a:chOff x="3858100" y="1435075"/>
            <a:chExt cx="487775" cy="481875"/>
          </a:xfrm>
        </p:grpSpPr>
        <p:sp>
          <p:nvSpPr>
            <p:cNvPr id="4677" name="Google Shape;4677;p59"/>
            <p:cNvSpPr/>
            <p:nvPr/>
          </p:nvSpPr>
          <p:spPr>
            <a:xfrm>
              <a:off x="3858100" y="1868750"/>
              <a:ext cx="55575" cy="48200"/>
            </a:xfrm>
            <a:custGeom>
              <a:rect b="b" l="l" r="r" t="t"/>
              <a:pathLst>
                <a:path extrusionOk="0" h="1928" w="2223">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8" name="Google Shape;4678;p59"/>
            <p:cNvSpPr/>
            <p:nvPr/>
          </p:nvSpPr>
          <p:spPr>
            <a:xfrm>
              <a:off x="3917950" y="1808500"/>
              <a:ext cx="60350" cy="48525"/>
            </a:xfrm>
            <a:custGeom>
              <a:rect b="b" l="l" r="r" t="t"/>
              <a:pathLst>
                <a:path extrusionOk="0" h="1941" w="2414">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79" name="Google Shape;4679;p59"/>
            <p:cNvSpPr/>
            <p:nvPr/>
          </p:nvSpPr>
          <p:spPr>
            <a:xfrm>
              <a:off x="3876450" y="1435075"/>
              <a:ext cx="450375" cy="251250"/>
            </a:xfrm>
            <a:custGeom>
              <a:rect b="b" l="l" r="r" t="t"/>
              <a:pathLst>
                <a:path extrusionOk="0" h="10050" w="18015">
                  <a:moveTo>
                    <a:pt x="18014" y="1"/>
                  </a:moveTo>
                  <a:lnTo>
                    <a:pt x="561" y="4762"/>
                  </a:lnTo>
                  <a:cubicBezTo>
                    <a:pt x="121" y="4882"/>
                    <a:pt x="1" y="5448"/>
                    <a:pt x="350" y="5740"/>
                  </a:cubicBezTo>
                  <a:lnTo>
                    <a:pt x="5584" y="10049"/>
                  </a:lnTo>
                  <a:lnTo>
                    <a:pt x="180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0" name="Google Shape;4680;p59"/>
            <p:cNvSpPr/>
            <p:nvPr/>
          </p:nvSpPr>
          <p:spPr>
            <a:xfrm>
              <a:off x="4094925" y="1456025"/>
              <a:ext cx="250950" cy="445250"/>
            </a:xfrm>
            <a:custGeom>
              <a:rect b="b" l="l" r="r" t="t"/>
              <a:pathLst>
                <a:path extrusionOk="0" h="17810" w="10038">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1" name="Google Shape;4681;p59"/>
            <p:cNvSpPr/>
            <p:nvPr/>
          </p:nvSpPr>
          <p:spPr>
            <a:xfrm>
              <a:off x="3993575" y="1542825"/>
              <a:ext cx="245025" cy="242525"/>
            </a:xfrm>
            <a:custGeom>
              <a:rect b="b" l="l" r="r" t="t"/>
              <a:pathLst>
                <a:path extrusionOk="0" h="9701" w="9801">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682" name="Google Shape;4682;p59"/>
          <p:cNvGrpSpPr/>
          <p:nvPr/>
        </p:nvGrpSpPr>
        <p:grpSpPr>
          <a:xfrm>
            <a:off x="3329674" y="3125895"/>
            <a:ext cx="339253" cy="339253"/>
            <a:chOff x="4456875" y="1435075"/>
            <a:chExt cx="481825" cy="481825"/>
          </a:xfrm>
        </p:grpSpPr>
        <p:sp>
          <p:nvSpPr>
            <p:cNvPr id="4683" name="Google Shape;4683;p59"/>
            <p:cNvSpPr/>
            <p:nvPr/>
          </p:nvSpPr>
          <p:spPr>
            <a:xfrm>
              <a:off x="4624975" y="1465275"/>
              <a:ext cx="56650" cy="86000"/>
            </a:xfrm>
            <a:custGeom>
              <a:rect b="b" l="l" r="r" t="t"/>
              <a:pathLst>
                <a:path extrusionOk="0" h="3440" w="2266">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4" name="Google Shape;4684;p59"/>
            <p:cNvSpPr/>
            <p:nvPr/>
          </p:nvSpPr>
          <p:spPr>
            <a:xfrm>
              <a:off x="4615275" y="1797425"/>
              <a:ext cx="66350" cy="89375"/>
            </a:xfrm>
            <a:custGeom>
              <a:rect b="b" l="l" r="r" t="t"/>
              <a:pathLst>
                <a:path extrusionOk="0" h="3575" w="2654">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5" name="Google Shape;4685;p59"/>
            <p:cNvSpPr/>
            <p:nvPr/>
          </p:nvSpPr>
          <p:spPr>
            <a:xfrm>
              <a:off x="4583125" y="1547250"/>
              <a:ext cx="28250" cy="28250"/>
            </a:xfrm>
            <a:custGeom>
              <a:rect b="b" l="l" r="r" t="t"/>
              <a:pathLst>
                <a:path extrusionOk="0" h="1130" w="113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6" name="Google Shape;4686;p59"/>
            <p:cNvSpPr/>
            <p:nvPr/>
          </p:nvSpPr>
          <p:spPr>
            <a:xfrm>
              <a:off x="4597950" y="1576075"/>
              <a:ext cx="83675" cy="87525"/>
            </a:xfrm>
            <a:custGeom>
              <a:rect b="b" l="l" r="r" t="t"/>
              <a:pathLst>
                <a:path extrusionOk="0" h="3501" w="3347">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7" name="Google Shape;4687;p59"/>
            <p:cNvSpPr/>
            <p:nvPr/>
          </p:nvSpPr>
          <p:spPr>
            <a:xfrm>
              <a:off x="4597650" y="1692175"/>
              <a:ext cx="83975" cy="82450"/>
            </a:xfrm>
            <a:custGeom>
              <a:rect b="b" l="l" r="r" t="t"/>
              <a:pathLst>
                <a:path extrusionOk="0" h="3298" w="3359">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8" name="Google Shape;4688;p59"/>
            <p:cNvSpPr/>
            <p:nvPr/>
          </p:nvSpPr>
          <p:spPr>
            <a:xfrm>
              <a:off x="4798050" y="1663575"/>
              <a:ext cx="28475" cy="28250"/>
            </a:xfrm>
            <a:custGeom>
              <a:rect b="b" l="l" r="r" t="t"/>
              <a:pathLst>
                <a:path extrusionOk="0" h="1130" w="1139">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89" name="Google Shape;4689;p59"/>
            <p:cNvSpPr/>
            <p:nvPr/>
          </p:nvSpPr>
          <p:spPr>
            <a:xfrm>
              <a:off x="4710200" y="1435075"/>
              <a:ext cx="228500" cy="228525"/>
            </a:xfrm>
            <a:custGeom>
              <a:rect b="b" l="l" r="r" t="t"/>
              <a:pathLst>
                <a:path extrusionOk="0" h="9141" w="914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0" name="Google Shape;4690;p59"/>
            <p:cNvSpPr/>
            <p:nvPr/>
          </p:nvSpPr>
          <p:spPr>
            <a:xfrm>
              <a:off x="4819200" y="1593475"/>
              <a:ext cx="89400" cy="70125"/>
            </a:xfrm>
            <a:custGeom>
              <a:rect b="b" l="l" r="r" t="t"/>
              <a:pathLst>
                <a:path extrusionOk="0" h="2805" w="3576">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1" name="Google Shape;4691;p59"/>
            <p:cNvSpPr/>
            <p:nvPr/>
          </p:nvSpPr>
          <p:spPr>
            <a:xfrm>
              <a:off x="4819200" y="1692175"/>
              <a:ext cx="89475" cy="66275"/>
            </a:xfrm>
            <a:custGeom>
              <a:rect b="b" l="l" r="r" t="t"/>
              <a:pathLst>
                <a:path extrusionOk="0" h="2651" w="3579">
                  <a:moveTo>
                    <a:pt x="1317" y="0"/>
                  </a:moveTo>
                  <a:cubicBezTo>
                    <a:pt x="1133" y="500"/>
                    <a:pt x="727" y="883"/>
                    <a:pt x="215" y="1033"/>
                  </a:cubicBezTo>
                  <a:cubicBezTo>
                    <a:pt x="166" y="1593"/>
                    <a:pt x="94" y="2132"/>
                    <a:pt x="1" y="2650"/>
                  </a:cubicBezTo>
                  <a:cubicBezTo>
                    <a:pt x="1889" y="2030"/>
                    <a:pt x="3223" y="1078"/>
                    <a:pt x="3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2" name="Google Shape;4692;p59"/>
            <p:cNvSpPr/>
            <p:nvPr/>
          </p:nvSpPr>
          <p:spPr>
            <a:xfrm>
              <a:off x="4456875" y="1691800"/>
              <a:ext cx="225125" cy="225100"/>
            </a:xfrm>
            <a:custGeom>
              <a:rect b="b" l="l" r="r" t="t"/>
              <a:pathLst>
                <a:path extrusionOk="0" h="9004" w="9005">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3" name="Google Shape;4693;p59"/>
            <p:cNvSpPr/>
            <p:nvPr/>
          </p:nvSpPr>
          <p:spPr>
            <a:xfrm>
              <a:off x="4487000" y="1595125"/>
              <a:ext cx="88925" cy="68475"/>
            </a:xfrm>
            <a:custGeom>
              <a:rect b="b" l="l" r="r" t="t"/>
              <a:pathLst>
                <a:path extrusionOk="0" h="2739" w="3557">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4" name="Google Shape;4694;p59"/>
            <p:cNvSpPr/>
            <p:nvPr/>
          </p:nvSpPr>
          <p:spPr>
            <a:xfrm>
              <a:off x="4486925" y="1692175"/>
              <a:ext cx="89450" cy="66350"/>
            </a:xfrm>
            <a:custGeom>
              <a:rect b="b" l="l" r="r" t="t"/>
              <a:pathLst>
                <a:path extrusionOk="0" h="2654" w="3578">
                  <a:moveTo>
                    <a:pt x="0" y="0"/>
                  </a:moveTo>
                  <a:cubicBezTo>
                    <a:pt x="352" y="1078"/>
                    <a:pt x="1689" y="2030"/>
                    <a:pt x="3578" y="2653"/>
                  </a:cubicBezTo>
                  <a:cubicBezTo>
                    <a:pt x="3418" y="1777"/>
                    <a:pt x="3325" y="889"/>
                    <a:pt x="3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5" name="Google Shape;4695;p59"/>
            <p:cNvSpPr/>
            <p:nvPr/>
          </p:nvSpPr>
          <p:spPr>
            <a:xfrm>
              <a:off x="4456875" y="1435075"/>
              <a:ext cx="225125" cy="228525"/>
            </a:xfrm>
            <a:custGeom>
              <a:rect b="b" l="l" r="r" t="t"/>
              <a:pathLst>
                <a:path extrusionOk="0" h="9141" w="9005">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6" name="Google Shape;4696;p59"/>
            <p:cNvSpPr/>
            <p:nvPr/>
          </p:nvSpPr>
          <p:spPr>
            <a:xfrm>
              <a:off x="4710200" y="1691800"/>
              <a:ext cx="228500" cy="225100"/>
            </a:xfrm>
            <a:custGeom>
              <a:rect b="b" l="l" r="r" t="t"/>
              <a:pathLst>
                <a:path extrusionOk="0" h="9004" w="914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7" name="Google Shape;4697;p59"/>
            <p:cNvSpPr/>
            <p:nvPr/>
          </p:nvSpPr>
          <p:spPr>
            <a:xfrm>
              <a:off x="4710200" y="1465200"/>
              <a:ext cx="70025" cy="89375"/>
            </a:xfrm>
            <a:custGeom>
              <a:rect b="b" l="l" r="r" t="t"/>
              <a:pathLst>
                <a:path extrusionOk="0" h="3575" w="2801">
                  <a:moveTo>
                    <a:pt x="1" y="0"/>
                  </a:moveTo>
                  <a:lnTo>
                    <a:pt x="1" y="3298"/>
                  </a:lnTo>
                  <a:cubicBezTo>
                    <a:pt x="937" y="3328"/>
                    <a:pt x="1961" y="3421"/>
                    <a:pt x="2801" y="3575"/>
                  </a:cubicBezTo>
                  <a:cubicBezTo>
                    <a:pt x="2181" y="1687"/>
                    <a:pt x="1082" y="35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8" name="Google Shape;4698;p59"/>
            <p:cNvSpPr/>
            <p:nvPr/>
          </p:nvSpPr>
          <p:spPr>
            <a:xfrm>
              <a:off x="4710200" y="1575850"/>
              <a:ext cx="86150" cy="87750"/>
            </a:xfrm>
            <a:custGeom>
              <a:rect b="b" l="l" r="r" t="t"/>
              <a:pathLst>
                <a:path extrusionOk="0" h="3510" w="3446">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699" name="Google Shape;4699;p59"/>
            <p:cNvSpPr/>
            <p:nvPr/>
          </p:nvSpPr>
          <p:spPr>
            <a:xfrm>
              <a:off x="4710200" y="1797500"/>
              <a:ext cx="70025" cy="89375"/>
            </a:xfrm>
            <a:custGeom>
              <a:rect b="b" l="l" r="r" t="t"/>
              <a:pathLst>
                <a:path extrusionOk="0" h="3575" w="2801">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0" name="Google Shape;4700;p59"/>
            <p:cNvSpPr/>
            <p:nvPr/>
          </p:nvSpPr>
          <p:spPr>
            <a:xfrm>
              <a:off x="4681975" y="1776400"/>
              <a:ext cx="28250" cy="28350"/>
            </a:xfrm>
            <a:custGeom>
              <a:rect b="b" l="l" r="r" t="t"/>
              <a:pathLst>
                <a:path extrusionOk="0" h="1134" w="113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1" name="Google Shape;4701;p59"/>
            <p:cNvSpPr/>
            <p:nvPr/>
          </p:nvSpPr>
          <p:spPr>
            <a:xfrm>
              <a:off x="4710200" y="1692175"/>
              <a:ext cx="86150" cy="82450"/>
            </a:xfrm>
            <a:custGeom>
              <a:rect b="b" l="l" r="r" t="t"/>
              <a:pathLst>
                <a:path extrusionOk="0" h="3298" w="3446">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2" name="Google Shape;4702;p59"/>
          <p:cNvGrpSpPr/>
          <p:nvPr/>
        </p:nvGrpSpPr>
        <p:grpSpPr>
          <a:xfrm>
            <a:off x="3750665" y="3125886"/>
            <a:ext cx="342580" cy="339271"/>
            <a:chOff x="5049725" y="1435050"/>
            <a:chExt cx="486550" cy="481850"/>
          </a:xfrm>
        </p:grpSpPr>
        <p:sp>
          <p:nvSpPr>
            <p:cNvPr id="4703" name="Google Shape;4703;p59"/>
            <p:cNvSpPr/>
            <p:nvPr/>
          </p:nvSpPr>
          <p:spPr>
            <a:xfrm>
              <a:off x="5136300" y="1519775"/>
              <a:ext cx="310550" cy="310550"/>
            </a:xfrm>
            <a:custGeom>
              <a:rect b="b" l="l" r="r" t="t"/>
              <a:pathLst>
                <a:path extrusionOk="0" h="12422" w="12422">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4" name="Google Shape;4704;p59"/>
            <p:cNvSpPr/>
            <p:nvPr/>
          </p:nvSpPr>
          <p:spPr>
            <a:xfrm>
              <a:off x="5184925" y="1576250"/>
              <a:ext cx="205475" cy="197625"/>
            </a:xfrm>
            <a:custGeom>
              <a:rect b="b" l="l" r="r" t="t"/>
              <a:pathLst>
                <a:path extrusionOk="0" h="7905" w="8219">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5" name="Google Shape;4705;p59"/>
            <p:cNvSpPr/>
            <p:nvPr/>
          </p:nvSpPr>
          <p:spPr>
            <a:xfrm>
              <a:off x="5049725" y="1435075"/>
              <a:ext cx="481825" cy="481825"/>
            </a:xfrm>
            <a:custGeom>
              <a:rect b="b" l="l" r="r" t="t"/>
              <a:pathLst>
                <a:path extrusionOk="0" h="19273" w="19273">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6" name="Google Shape;4706;p59"/>
            <p:cNvSpPr/>
            <p:nvPr/>
          </p:nvSpPr>
          <p:spPr>
            <a:xfrm>
              <a:off x="5245825" y="1435050"/>
              <a:ext cx="290450" cy="282350"/>
            </a:xfrm>
            <a:custGeom>
              <a:rect b="b" l="l" r="r" t="t"/>
              <a:pathLst>
                <a:path extrusionOk="0" h="11294" w="11618">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07" name="Google Shape;4707;p59"/>
          <p:cNvGrpSpPr/>
          <p:nvPr/>
        </p:nvGrpSpPr>
        <p:grpSpPr>
          <a:xfrm>
            <a:off x="4166216" y="3125895"/>
            <a:ext cx="339359" cy="339253"/>
            <a:chOff x="5642475" y="1435075"/>
            <a:chExt cx="481975" cy="481825"/>
          </a:xfrm>
        </p:grpSpPr>
        <p:sp>
          <p:nvSpPr>
            <p:cNvPr id="4708" name="Google Shape;4708;p59"/>
            <p:cNvSpPr/>
            <p:nvPr/>
          </p:nvSpPr>
          <p:spPr>
            <a:xfrm>
              <a:off x="5642475" y="1435075"/>
              <a:ext cx="481975" cy="340675"/>
            </a:xfrm>
            <a:custGeom>
              <a:rect b="b" l="l" r="r" t="t"/>
              <a:pathLst>
                <a:path extrusionOk="0" h="13627" w="19279">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09" name="Google Shape;4709;p59"/>
            <p:cNvSpPr/>
            <p:nvPr/>
          </p:nvSpPr>
          <p:spPr>
            <a:xfrm>
              <a:off x="5756375" y="1803975"/>
              <a:ext cx="254100" cy="112925"/>
            </a:xfrm>
            <a:custGeom>
              <a:rect b="b" l="l" r="r" t="t"/>
              <a:pathLst>
                <a:path extrusionOk="0" h="4517" w="10164">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0" name="Google Shape;4710;p59"/>
            <p:cNvSpPr/>
            <p:nvPr/>
          </p:nvSpPr>
          <p:spPr>
            <a:xfrm>
              <a:off x="5843400" y="1537550"/>
              <a:ext cx="79975" cy="76125"/>
            </a:xfrm>
            <a:custGeom>
              <a:rect b="b" l="l" r="r" t="t"/>
              <a:pathLst>
                <a:path extrusionOk="0" h="3045" w="3199">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1" name="Google Shape;4711;p59"/>
          <p:cNvGrpSpPr/>
          <p:nvPr/>
        </p:nvGrpSpPr>
        <p:grpSpPr>
          <a:xfrm>
            <a:off x="4580702" y="3125886"/>
            <a:ext cx="343759" cy="339271"/>
            <a:chOff x="6232000" y="1435050"/>
            <a:chExt cx="488225" cy="481850"/>
          </a:xfrm>
        </p:grpSpPr>
        <p:sp>
          <p:nvSpPr>
            <p:cNvPr id="4712" name="Google Shape;4712;p59"/>
            <p:cNvSpPr/>
            <p:nvPr/>
          </p:nvSpPr>
          <p:spPr>
            <a:xfrm>
              <a:off x="6578000" y="1463375"/>
              <a:ext cx="83150" cy="78250"/>
            </a:xfrm>
            <a:custGeom>
              <a:rect b="b" l="l" r="r" t="t"/>
              <a:pathLst>
                <a:path extrusionOk="0" h="3130" w="3326">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3" name="Google Shape;4713;p59"/>
            <p:cNvSpPr/>
            <p:nvPr/>
          </p:nvSpPr>
          <p:spPr>
            <a:xfrm>
              <a:off x="6421725" y="1773850"/>
              <a:ext cx="112950" cy="143050"/>
            </a:xfrm>
            <a:custGeom>
              <a:rect b="b" l="l" r="r" t="t"/>
              <a:pathLst>
                <a:path extrusionOk="0" h="5722" w="4518">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4" name="Google Shape;4714;p59"/>
            <p:cNvSpPr/>
            <p:nvPr/>
          </p:nvSpPr>
          <p:spPr>
            <a:xfrm>
              <a:off x="6448975" y="1632700"/>
              <a:ext cx="56475" cy="56475"/>
            </a:xfrm>
            <a:custGeom>
              <a:rect b="b" l="l" r="r" t="t"/>
              <a:pathLst>
                <a:path extrusionOk="0" h="2259" w="2259">
                  <a:moveTo>
                    <a:pt x="0" y="0"/>
                  </a:moveTo>
                  <a:lnTo>
                    <a:pt x="0" y="2259"/>
                  </a:lnTo>
                  <a:lnTo>
                    <a:pt x="2259" y="2259"/>
                  </a:lnTo>
                  <a:lnTo>
                    <a:pt x="225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5" name="Google Shape;4715;p59"/>
            <p:cNvSpPr/>
            <p:nvPr/>
          </p:nvSpPr>
          <p:spPr>
            <a:xfrm>
              <a:off x="6232000" y="1435050"/>
              <a:ext cx="488225" cy="237825"/>
            </a:xfrm>
            <a:custGeom>
              <a:rect b="b" l="l" r="r" t="t"/>
              <a:pathLst>
                <a:path extrusionOk="0" h="9513" w="19529">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6" name="Google Shape;4716;p59"/>
            <p:cNvSpPr/>
            <p:nvPr/>
          </p:nvSpPr>
          <p:spPr>
            <a:xfrm>
              <a:off x="6291025" y="1537700"/>
              <a:ext cx="369800" cy="379200"/>
            </a:xfrm>
            <a:custGeom>
              <a:rect b="b" l="l" r="r" t="t"/>
              <a:pathLst>
                <a:path extrusionOk="0" h="15168" w="14792">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17" name="Google Shape;4717;p59"/>
          <p:cNvGrpSpPr/>
          <p:nvPr/>
        </p:nvGrpSpPr>
        <p:grpSpPr>
          <a:xfrm>
            <a:off x="841438" y="3539545"/>
            <a:ext cx="299929" cy="337792"/>
            <a:chOff x="924450" y="2028975"/>
            <a:chExt cx="425975" cy="479750"/>
          </a:xfrm>
        </p:grpSpPr>
        <p:sp>
          <p:nvSpPr>
            <p:cNvPr id="4718" name="Google Shape;4718;p59"/>
            <p:cNvSpPr/>
            <p:nvPr/>
          </p:nvSpPr>
          <p:spPr>
            <a:xfrm>
              <a:off x="1035500" y="2028975"/>
              <a:ext cx="314925" cy="153075"/>
            </a:xfrm>
            <a:custGeom>
              <a:rect b="b" l="l" r="r" t="t"/>
              <a:pathLst>
                <a:path extrusionOk="0" h="6123" w="12597">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19" name="Google Shape;4719;p59"/>
            <p:cNvSpPr/>
            <p:nvPr/>
          </p:nvSpPr>
          <p:spPr>
            <a:xfrm>
              <a:off x="1212475" y="2137450"/>
              <a:ext cx="137950" cy="304275"/>
            </a:xfrm>
            <a:custGeom>
              <a:rect b="b" l="l" r="r" t="t"/>
              <a:pathLst>
                <a:path extrusionOk="0" h="12171" w="5518">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0" name="Google Shape;4720;p59"/>
            <p:cNvSpPr/>
            <p:nvPr/>
          </p:nvSpPr>
          <p:spPr>
            <a:xfrm>
              <a:off x="924450" y="2204450"/>
              <a:ext cx="139300" cy="304275"/>
            </a:xfrm>
            <a:custGeom>
              <a:rect b="b" l="l" r="r" t="t"/>
              <a:pathLst>
                <a:path extrusionOk="0" h="12171" w="5572">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1" name="Google Shape;4721;p59"/>
          <p:cNvGrpSpPr/>
          <p:nvPr/>
        </p:nvGrpSpPr>
        <p:grpSpPr>
          <a:xfrm>
            <a:off x="1653934" y="3559347"/>
            <a:ext cx="339306" cy="298186"/>
            <a:chOff x="2085450" y="2057100"/>
            <a:chExt cx="481900" cy="423500"/>
          </a:xfrm>
        </p:grpSpPr>
        <p:sp>
          <p:nvSpPr>
            <p:cNvPr id="4722" name="Google Shape;4722;p59"/>
            <p:cNvSpPr/>
            <p:nvPr/>
          </p:nvSpPr>
          <p:spPr>
            <a:xfrm>
              <a:off x="2085450" y="2061650"/>
              <a:ext cx="141250" cy="418950"/>
            </a:xfrm>
            <a:custGeom>
              <a:rect b="b" l="l" r="r" t="t"/>
              <a:pathLst>
                <a:path extrusionOk="0" h="16758" w="565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3" name="Google Shape;4723;p59"/>
            <p:cNvSpPr/>
            <p:nvPr/>
          </p:nvSpPr>
          <p:spPr>
            <a:xfrm>
              <a:off x="2254900" y="2061050"/>
              <a:ext cx="143050" cy="415650"/>
            </a:xfrm>
            <a:custGeom>
              <a:rect b="b" l="l" r="r" t="t"/>
              <a:pathLst>
                <a:path extrusionOk="0" h="16626" w="5722">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4" name="Google Shape;4724;p59"/>
            <p:cNvSpPr/>
            <p:nvPr/>
          </p:nvSpPr>
          <p:spPr>
            <a:xfrm>
              <a:off x="2426175" y="2057100"/>
              <a:ext cx="141175" cy="418925"/>
            </a:xfrm>
            <a:custGeom>
              <a:rect b="b" l="l" r="r" t="t"/>
              <a:pathLst>
                <a:path extrusionOk="0" h="16757" w="5647">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25" name="Google Shape;4725;p59"/>
          <p:cNvGrpSpPr/>
          <p:nvPr/>
        </p:nvGrpSpPr>
        <p:grpSpPr>
          <a:xfrm>
            <a:off x="2081868" y="3582592"/>
            <a:ext cx="339306" cy="251698"/>
            <a:chOff x="2678275" y="2090100"/>
            <a:chExt cx="481900" cy="357475"/>
          </a:xfrm>
        </p:grpSpPr>
        <p:sp>
          <p:nvSpPr>
            <p:cNvPr id="4726" name="Google Shape;4726;p59"/>
            <p:cNvSpPr/>
            <p:nvPr/>
          </p:nvSpPr>
          <p:spPr>
            <a:xfrm>
              <a:off x="2899450" y="2249100"/>
              <a:ext cx="39550" cy="39550"/>
            </a:xfrm>
            <a:custGeom>
              <a:rect b="b" l="l" r="r" t="t"/>
              <a:pathLst>
                <a:path extrusionOk="0" h="1582" w="1582">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7" name="Google Shape;4727;p59"/>
            <p:cNvSpPr/>
            <p:nvPr/>
          </p:nvSpPr>
          <p:spPr>
            <a:xfrm>
              <a:off x="3092400" y="2249100"/>
              <a:ext cx="39550" cy="39550"/>
            </a:xfrm>
            <a:custGeom>
              <a:rect b="b" l="l" r="r" t="t"/>
              <a:pathLst>
                <a:path extrusionOk="0" h="1582" w="1582">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8" name="Google Shape;4728;p59"/>
            <p:cNvSpPr/>
            <p:nvPr/>
          </p:nvSpPr>
          <p:spPr>
            <a:xfrm>
              <a:off x="2678350" y="2389425"/>
              <a:ext cx="481825" cy="58150"/>
            </a:xfrm>
            <a:custGeom>
              <a:rect b="b" l="l" r="r" t="t"/>
              <a:pathLst>
                <a:path extrusionOk="0" h="2326" w="19273">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29" name="Google Shape;4729;p59"/>
            <p:cNvSpPr/>
            <p:nvPr/>
          </p:nvSpPr>
          <p:spPr>
            <a:xfrm>
              <a:off x="2706600" y="2249100"/>
              <a:ext cx="39550" cy="39550"/>
            </a:xfrm>
            <a:custGeom>
              <a:rect b="b" l="l" r="r" t="t"/>
              <a:pathLst>
                <a:path extrusionOk="0" h="1582" w="1582">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0" name="Google Shape;4730;p59"/>
            <p:cNvSpPr/>
            <p:nvPr/>
          </p:nvSpPr>
          <p:spPr>
            <a:xfrm>
              <a:off x="2678275" y="2090100"/>
              <a:ext cx="481900" cy="271125"/>
            </a:xfrm>
            <a:custGeom>
              <a:rect b="b" l="l" r="r" t="t"/>
              <a:pathLst>
                <a:path extrusionOk="0" h="10845" w="19276">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1" name="Google Shape;4731;p59"/>
          <p:cNvGrpSpPr/>
          <p:nvPr/>
        </p:nvGrpSpPr>
        <p:grpSpPr>
          <a:xfrm>
            <a:off x="2559072" y="3594790"/>
            <a:ext cx="219345" cy="227301"/>
            <a:chOff x="3357325" y="2093500"/>
            <a:chExt cx="311525" cy="322825"/>
          </a:xfrm>
        </p:grpSpPr>
        <p:sp>
          <p:nvSpPr>
            <p:cNvPr id="4732" name="Google Shape;4732;p59"/>
            <p:cNvSpPr/>
            <p:nvPr/>
          </p:nvSpPr>
          <p:spPr>
            <a:xfrm>
              <a:off x="3357325" y="2210550"/>
              <a:ext cx="85700" cy="205775"/>
            </a:xfrm>
            <a:custGeom>
              <a:rect b="b" l="l" r="r" t="t"/>
              <a:pathLst>
                <a:path extrusionOk="0" h="8231" w="3428">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3" name="Google Shape;4733;p59"/>
            <p:cNvSpPr/>
            <p:nvPr/>
          </p:nvSpPr>
          <p:spPr>
            <a:xfrm>
              <a:off x="3471225" y="2152075"/>
              <a:ext cx="84725" cy="264250"/>
            </a:xfrm>
            <a:custGeom>
              <a:rect b="b" l="l" r="r" t="t"/>
              <a:pathLst>
                <a:path extrusionOk="0" h="10570" w="3389">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4" name="Google Shape;4734;p59"/>
            <p:cNvSpPr/>
            <p:nvPr/>
          </p:nvSpPr>
          <p:spPr>
            <a:xfrm>
              <a:off x="3584150" y="2093500"/>
              <a:ext cx="84700" cy="322825"/>
            </a:xfrm>
            <a:custGeom>
              <a:rect b="b" l="l" r="r" t="t"/>
              <a:pathLst>
                <a:path extrusionOk="0" h="12913" w="3388">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35" name="Google Shape;4735;p59"/>
          <p:cNvSpPr/>
          <p:nvPr/>
        </p:nvSpPr>
        <p:spPr>
          <a:xfrm>
            <a:off x="2914345" y="3550464"/>
            <a:ext cx="333673" cy="315824"/>
          </a:xfrm>
          <a:custGeom>
            <a:rect b="b" l="l" r="r" t="t"/>
            <a:pathLst>
              <a:path extrusionOk="0" h="17942" w="18956">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36" name="Google Shape;4736;p59"/>
          <p:cNvGrpSpPr/>
          <p:nvPr/>
        </p:nvGrpSpPr>
        <p:grpSpPr>
          <a:xfrm>
            <a:off x="3353262" y="3538814"/>
            <a:ext cx="292078" cy="339253"/>
            <a:chOff x="4492800" y="2027925"/>
            <a:chExt cx="414825" cy="481825"/>
          </a:xfrm>
        </p:grpSpPr>
        <p:sp>
          <p:nvSpPr>
            <p:cNvPr id="4737" name="Google Shape;4737;p59"/>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38" name="Google Shape;4738;p59"/>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39" name="Google Shape;4739;p59"/>
          <p:cNvGrpSpPr/>
          <p:nvPr/>
        </p:nvGrpSpPr>
        <p:grpSpPr>
          <a:xfrm>
            <a:off x="3752354" y="3538805"/>
            <a:ext cx="339200" cy="339271"/>
            <a:chOff x="5049725" y="2027900"/>
            <a:chExt cx="481750" cy="481850"/>
          </a:xfrm>
        </p:grpSpPr>
        <p:sp>
          <p:nvSpPr>
            <p:cNvPr id="4740" name="Google Shape;4740;p59"/>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1" name="Google Shape;4741;p59"/>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2" name="Google Shape;4742;p59"/>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3" name="Google Shape;4743;p59"/>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4" name="Google Shape;4744;p59"/>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5" name="Google Shape;4745;p59"/>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6" name="Google Shape;4746;p59"/>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47" name="Google Shape;4747;p59"/>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48" name="Google Shape;4748;p59"/>
          <p:cNvGrpSpPr/>
          <p:nvPr/>
        </p:nvGrpSpPr>
        <p:grpSpPr>
          <a:xfrm>
            <a:off x="4225950" y="3538893"/>
            <a:ext cx="219890" cy="339095"/>
            <a:chOff x="5726350" y="2028150"/>
            <a:chExt cx="312300" cy="481600"/>
          </a:xfrm>
        </p:grpSpPr>
        <p:sp>
          <p:nvSpPr>
            <p:cNvPr id="4749" name="Google Shape;4749;p59"/>
            <p:cNvSpPr/>
            <p:nvPr/>
          </p:nvSpPr>
          <p:spPr>
            <a:xfrm>
              <a:off x="5756075" y="2028150"/>
              <a:ext cx="252825" cy="83275"/>
            </a:xfrm>
            <a:custGeom>
              <a:rect b="b" l="l" r="r" t="t"/>
              <a:pathLst>
                <a:path extrusionOk="0" h="3331" w="10113">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0" name="Google Shape;4750;p59"/>
            <p:cNvSpPr/>
            <p:nvPr/>
          </p:nvSpPr>
          <p:spPr>
            <a:xfrm>
              <a:off x="5726350" y="2139650"/>
              <a:ext cx="312300" cy="224425"/>
            </a:xfrm>
            <a:custGeom>
              <a:rect b="b" l="l" r="r" t="t"/>
              <a:pathLst>
                <a:path extrusionOk="0" h="8977" w="12492">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1" name="Google Shape;4751;p59"/>
            <p:cNvSpPr/>
            <p:nvPr/>
          </p:nvSpPr>
          <p:spPr>
            <a:xfrm>
              <a:off x="5842500" y="2392350"/>
              <a:ext cx="79975" cy="117400"/>
            </a:xfrm>
            <a:custGeom>
              <a:rect b="b" l="l" r="r" t="t"/>
              <a:pathLst>
                <a:path extrusionOk="0" h="4696" w="3199">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2" name="Google Shape;4752;p59"/>
          <p:cNvGrpSpPr/>
          <p:nvPr/>
        </p:nvGrpSpPr>
        <p:grpSpPr>
          <a:xfrm>
            <a:off x="4586141" y="3542000"/>
            <a:ext cx="332881" cy="332881"/>
            <a:chOff x="6239925" y="2032450"/>
            <a:chExt cx="472775" cy="472775"/>
          </a:xfrm>
        </p:grpSpPr>
        <p:sp>
          <p:nvSpPr>
            <p:cNvPr id="4753" name="Google Shape;4753;p59"/>
            <p:cNvSpPr/>
            <p:nvPr/>
          </p:nvSpPr>
          <p:spPr>
            <a:xfrm>
              <a:off x="6239925" y="2032450"/>
              <a:ext cx="472775" cy="472775"/>
            </a:xfrm>
            <a:custGeom>
              <a:rect b="b" l="l" r="r" t="t"/>
              <a:pathLst>
                <a:path extrusionOk="0" h="18911" w="18911">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4" name="Google Shape;4754;p59"/>
            <p:cNvSpPr/>
            <p:nvPr/>
          </p:nvSpPr>
          <p:spPr>
            <a:xfrm>
              <a:off x="6329800" y="2122325"/>
              <a:ext cx="292950" cy="293025"/>
            </a:xfrm>
            <a:custGeom>
              <a:rect b="b" l="l" r="r" t="t"/>
              <a:pathLst>
                <a:path extrusionOk="0" h="11721" w="11718">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5" name="Google Shape;4755;p59"/>
          <p:cNvGrpSpPr/>
          <p:nvPr/>
        </p:nvGrpSpPr>
        <p:grpSpPr>
          <a:xfrm>
            <a:off x="5035233" y="2364092"/>
            <a:ext cx="334641" cy="185425"/>
            <a:chOff x="903075" y="2730000"/>
            <a:chExt cx="475275" cy="263350"/>
          </a:xfrm>
        </p:grpSpPr>
        <p:sp>
          <p:nvSpPr>
            <p:cNvPr id="4756" name="Google Shape;4756;p59"/>
            <p:cNvSpPr/>
            <p:nvPr/>
          </p:nvSpPr>
          <p:spPr>
            <a:xfrm>
              <a:off x="986725" y="2807325"/>
              <a:ext cx="308000" cy="108800"/>
            </a:xfrm>
            <a:custGeom>
              <a:rect b="b" l="l" r="r" t="t"/>
              <a:pathLst>
                <a:path extrusionOk="0" h="4352" w="1232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7" name="Google Shape;4757;p59"/>
            <p:cNvSpPr/>
            <p:nvPr/>
          </p:nvSpPr>
          <p:spPr>
            <a:xfrm>
              <a:off x="1126675" y="2847600"/>
              <a:ext cx="28100" cy="28175"/>
            </a:xfrm>
            <a:custGeom>
              <a:rect b="b" l="l" r="r" t="t"/>
              <a:pathLst>
                <a:path extrusionOk="0" h="1127" w="1124">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58" name="Google Shape;4758;p59"/>
            <p:cNvSpPr/>
            <p:nvPr/>
          </p:nvSpPr>
          <p:spPr>
            <a:xfrm>
              <a:off x="903075" y="2730000"/>
              <a:ext cx="475275" cy="263350"/>
            </a:xfrm>
            <a:custGeom>
              <a:rect b="b" l="l" r="r" t="t"/>
              <a:pathLst>
                <a:path extrusionOk="0" h="10534" w="19011">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59" name="Google Shape;4759;p59"/>
          <p:cNvGrpSpPr/>
          <p:nvPr/>
        </p:nvGrpSpPr>
        <p:grpSpPr>
          <a:xfrm>
            <a:off x="1239624" y="3538814"/>
            <a:ext cx="339253" cy="339253"/>
            <a:chOff x="1492675" y="2027925"/>
            <a:chExt cx="481825" cy="481825"/>
          </a:xfrm>
        </p:grpSpPr>
        <p:sp>
          <p:nvSpPr>
            <p:cNvPr id="4760" name="Google Shape;4760;p59"/>
            <p:cNvSpPr/>
            <p:nvPr/>
          </p:nvSpPr>
          <p:spPr>
            <a:xfrm>
              <a:off x="1719425" y="2170050"/>
              <a:ext cx="28250" cy="28250"/>
            </a:xfrm>
            <a:custGeom>
              <a:rect b="b" l="l" r="r" t="t"/>
              <a:pathLst>
                <a:path extrusionOk="0" h="1130"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1" name="Google Shape;4761;p59"/>
            <p:cNvSpPr/>
            <p:nvPr/>
          </p:nvSpPr>
          <p:spPr>
            <a:xfrm>
              <a:off x="1832350" y="2254750"/>
              <a:ext cx="28250" cy="28250"/>
            </a:xfrm>
            <a:custGeom>
              <a:rect b="b" l="l" r="r" t="t"/>
              <a:pathLst>
                <a:path extrusionOk="0" h="1130" w="113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2" name="Google Shape;4762;p59"/>
            <p:cNvSpPr/>
            <p:nvPr/>
          </p:nvSpPr>
          <p:spPr>
            <a:xfrm>
              <a:off x="1606500" y="2254750"/>
              <a:ext cx="28250" cy="28250"/>
            </a:xfrm>
            <a:custGeom>
              <a:rect b="b" l="l" r="r" t="t"/>
              <a:pathLst>
                <a:path extrusionOk="0" h="1130" w="113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3" name="Google Shape;4763;p59"/>
            <p:cNvSpPr/>
            <p:nvPr/>
          </p:nvSpPr>
          <p:spPr>
            <a:xfrm>
              <a:off x="1492675" y="2425025"/>
              <a:ext cx="481825" cy="84725"/>
            </a:xfrm>
            <a:custGeom>
              <a:rect b="b" l="l" r="r" t="t"/>
              <a:pathLst>
                <a:path extrusionOk="0" h="3389" w="19273">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4" name="Google Shape;4764;p59"/>
            <p:cNvSpPr/>
            <p:nvPr/>
          </p:nvSpPr>
          <p:spPr>
            <a:xfrm>
              <a:off x="1492675" y="2027925"/>
              <a:ext cx="481825" cy="368000"/>
            </a:xfrm>
            <a:custGeom>
              <a:rect b="b" l="l" r="r" t="t"/>
              <a:pathLst>
                <a:path extrusionOk="0" h="14720" w="19273">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65" name="Google Shape;4765;p59"/>
          <p:cNvGrpSpPr/>
          <p:nvPr/>
        </p:nvGrpSpPr>
        <p:grpSpPr>
          <a:xfrm>
            <a:off x="5466000" y="2287178"/>
            <a:ext cx="339253" cy="339253"/>
            <a:chOff x="1492675" y="2620775"/>
            <a:chExt cx="481825" cy="481825"/>
          </a:xfrm>
        </p:grpSpPr>
        <p:sp>
          <p:nvSpPr>
            <p:cNvPr id="4766" name="Google Shape;4766;p59"/>
            <p:cNvSpPr/>
            <p:nvPr/>
          </p:nvSpPr>
          <p:spPr>
            <a:xfrm>
              <a:off x="1677125" y="2620775"/>
              <a:ext cx="112950" cy="113850"/>
            </a:xfrm>
            <a:custGeom>
              <a:rect b="b" l="l" r="r" t="t"/>
              <a:pathLst>
                <a:path extrusionOk="0" h="4554" w="4518">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67" name="Google Shape;4767;p59"/>
            <p:cNvSpPr/>
            <p:nvPr/>
          </p:nvSpPr>
          <p:spPr>
            <a:xfrm>
              <a:off x="1492675" y="2734675"/>
              <a:ext cx="481825" cy="367925"/>
            </a:xfrm>
            <a:custGeom>
              <a:rect b="b" l="l" r="r" t="t"/>
              <a:pathLst>
                <a:path extrusionOk="0" h="14717" w="19273">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768" name="Google Shape;4768;p59"/>
          <p:cNvSpPr/>
          <p:nvPr/>
        </p:nvSpPr>
        <p:spPr>
          <a:xfrm>
            <a:off x="5865948" y="2287094"/>
            <a:ext cx="352508" cy="339253"/>
          </a:xfrm>
          <a:custGeom>
            <a:rect b="b" l="l" r="r" t="t"/>
            <a:pathLst>
              <a:path extrusionOk="0" h="19273" w="20026">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769" name="Google Shape;4769;p59"/>
          <p:cNvGrpSpPr/>
          <p:nvPr/>
        </p:nvGrpSpPr>
        <p:grpSpPr>
          <a:xfrm>
            <a:off x="6289754" y="2303161"/>
            <a:ext cx="333585" cy="307287"/>
            <a:chOff x="2682350" y="2643425"/>
            <a:chExt cx="473775" cy="436425"/>
          </a:xfrm>
        </p:grpSpPr>
        <p:sp>
          <p:nvSpPr>
            <p:cNvPr id="4770" name="Google Shape;4770;p59"/>
            <p:cNvSpPr/>
            <p:nvPr/>
          </p:nvSpPr>
          <p:spPr>
            <a:xfrm>
              <a:off x="2682350" y="2725775"/>
              <a:ext cx="70175" cy="73425"/>
            </a:xfrm>
            <a:custGeom>
              <a:rect b="b" l="l" r="r" t="t"/>
              <a:pathLst>
                <a:path extrusionOk="0" h="2937" w="2807">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1" name="Google Shape;4771;p59"/>
            <p:cNvSpPr/>
            <p:nvPr/>
          </p:nvSpPr>
          <p:spPr>
            <a:xfrm>
              <a:off x="2682350" y="3006350"/>
              <a:ext cx="70175" cy="73500"/>
            </a:xfrm>
            <a:custGeom>
              <a:rect b="b" l="l" r="r" t="t"/>
              <a:pathLst>
                <a:path extrusionOk="0" h="2940" w="2807">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2" name="Google Shape;4772;p59"/>
            <p:cNvSpPr/>
            <p:nvPr/>
          </p:nvSpPr>
          <p:spPr>
            <a:xfrm>
              <a:off x="3085925" y="2725700"/>
              <a:ext cx="70200" cy="73500"/>
            </a:xfrm>
            <a:custGeom>
              <a:rect b="b" l="l" r="r" t="t"/>
              <a:pathLst>
                <a:path extrusionOk="0" h="2940" w="2808">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3" name="Google Shape;4773;p59"/>
            <p:cNvSpPr/>
            <p:nvPr/>
          </p:nvSpPr>
          <p:spPr>
            <a:xfrm>
              <a:off x="2825150" y="2843075"/>
              <a:ext cx="180700" cy="107375"/>
            </a:xfrm>
            <a:custGeom>
              <a:rect b="b" l="l" r="r" t="t"/>
              <a:pathLst>
                <a:path extrusionOk="0" h="4295" w="7228">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4" name="Google Shape;4774;p59"/>
            <p:cNvSpPr/>
            <p:nvPr/>
          </p:nvSpPr>
          <p:spPr>
            <a:xfrm>
              <a:off x="2682350" y="2725700"/>
              <a:ext cx="473775" cy="354150"/>
            </a:xfrm>
            <a:custGeom>
              <a:rect b="b" l="l" r="r" t="t"/>
              <a:pathLst>
                <a:path extrusionOk="0" h="14166" w="18951">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5" name="Google Shape;4775;p59"/>
            <p:cNvSpPr/>
            <p:nvPr/>
          </p:nvSpPr>
          <p:spPr>
            <a:xfrm>
              <a:off x="3085925" y="3006350"/>
              <a:ext cx="70200" cy="73500"/>
            </a:xfrm>
            <a:custGeom>
              <a:rect b="b" l="l" r="r" t="t"/>
              <a:pathLst>
                <a:path extrusionOk="0" h="2940" w="2808">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6" name="Google Shape;4776;p59"/>
            <p:cNvSpPr/>
            <p:nvPr/>
          </p:nvSpPr>
          <p:spPr>
            <a:xfrm>
              <a:off x="2825450" y="2643425"/>
              <a:ext cx="187550" cy="54075"/>
            </a:xfrm>
            <a:custGeom>
              <a:rect b="b" l="l" r="r" t="t"/>
              <a:pathLst>
                <a:path extrusionOk="0" h="2163" w="7502">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77" name="Google Shape;4777;p59"/>
          <p:cNvGrpSpPr/>
          <p:nvPr/>
        </p:nvGrpSpPr>
        <p:grpSpPr>
          <a:xfrm>
            <a:off x="6755243" y="2287178"/>
            <a:ext cx="238531" cy="339253"/>
            <a:chOff x="3342725" y="2620775"/>
            <a:chExt cx="338775" cy="481825"/>
          </a:xfrm>
        </p:grpSpPr>
        <p:sp>
          <p:nvSpPr>
            <p:cNvPr id="4778" name="Google Shape;4778;p59"/>
            <p:cNvSpPr/>
            <p:nvPr/>
          </p:nvSpPr>
          <p:spPr>
            <a:xfrm>
              <a:off x="3342725" y="2620775"/>
              <a:ext cx="338775" cy="56475"/>
            </a:xfrm>
            <a:custGeom>
              <a:rect b="b" l="l" r="r" t="t"/>
              <a:pathLst>
                <a:path extrusionOk="0" h="2259" w="13551">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79" name="Google Shape;4779;p59"/>
            <p:cNvSpPr/>
            <p:nvPr/>
          </p:nvSpPr>
          <p:spPr>
            <a:xfrm>
              <a:off x="3342725" y="2705450"/>
              <a:ext cx="338775" cy="284225"/>
            </a:xfrm>
            <a:custGeom>
              <a:rect b="b" l="l" r="r" t="t"/>
              <a:pathLst>
                <a:path extrusionOk="0" h="11369" w="13551">
                  <a:moveTo>
                    <a:pt x="0" y="1"/>
                  </a:moveTo>
                  <a:lnTo>
                    <a:pt x="0" y="11368"/>
                  </a:lnTo>
                  <a:lnTo>
                    <a:pt x="13551" y="11368"/>
                  </a:lnTo>
                  <a:lnTo>
                    <a:pt x="135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0" name="Google Shape;4780;p59"/>
            <p:cNvSpPr/>
            <p:nvPr/>
          </p:nvSpPr>
          <p:spPr>
            <a:xfrm>
              <a:off x="3342725" y="3017875"/>
              <a:ext cx="338775" cy="84725"/>
            </a:xfrm>
            <a:custGeom>
              <a:rect b="b" l="l" r="r" t="t"/>
              <a:pathLst>
                <a:path extrusionOk="0" h="3389" w="13551">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1" name="Google Shape;4781;p59"/>
          <p:cNvGrpSpPr/>
          <p:nvPr/>
        </p:nvGrpSpPr>
        <p:grpSpPr>
          <a:xfrm>
            <a:off x="7148994" y="2287178"/>
            <a:ext cx="278296" cy="339253"/>
            <a:chOff x="3907325" y="2620775"/>
            <a:chExt cx="395250" cy="481825"/>
          </a:xfrm>
        </p:grpSpPr>
        <p:sp>
          <p:nvSpPr>
            <p:cNvPr id="4782" name="Google Shape;4782;p59"/>
            <p:cNvSpPr/>
            <p:nvPr/>
          </p:nvSpPr>
          <p:spPr>
            <a:xfrm>
              <a:off x="3907325" y="3016975"/>
              <a:ext cx="74550" cy="56475"/>
            </a:xfrm>
            <a:custGeom>
              <a:rect b="b" l="l" r="r" t="t"/>
              <a:pathLst>
                <a:path extrusionOk="0" h="2259" w="2982">
                  <a:moveTo>
                    <a:pt x="1" y="0"/>
                  </a:moveTo>
                  <a:lnTo>
                    <a:pt x="1" y="563"/>
                  </a:lnTo>
                  <a:cubicBezTo>
                    <a:pt x="1" y="1500"/>
                    <a:pt x="756" y="2256"/>
                    <a:pt x="1693" y="2259"/>
                  </a:cubicBezTo>
                  <a:lnTo>
                    <a:pt x="2982" y="2259"/>
                  </a:lnTo>
                  <a:cubicBezTo>
                    <a:pt x="2711" y="1527"/>
                    <a:pt x="2515" y="768"/>
                    <a:pt x="2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3" name="Google Shape;4783;p59"/>
            <p:cNvSpPr/>
            <p:nvPr/>
          </p:nvSpPr>
          <p:spPr>
            <a:xfrm>
              <a:off x="3907325" y="2705450"/>
              <a:ext cx="282325" cy="283325"/>
            </a:xfrm>
            <a:custGeom>
              <a:rect b="b" l="l" r="r" t="t"/>
              <a:pathLst>
                <a:path extrusionOk="0" h="11333" w="11293">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4" name="Google Shape;4784;p59"/>
            <p:cNvSpPr/>
            <p:nvPr/>
          </p:nvSpPr>
          <p:spPr>
            <a:xfrm>
              <a:off x="3907325" y="2620775"/>
              <a:ext cx="282325" cy="56475"/>
            </a:xfrm>
            <a:custGeom>
              <a:rect b="b" l="l" r="r" t="t"/>
              <a:pathLst>
                <a:path extrusionOk="0" h="2259" w="11293">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5" name="Google Shape;4785;p59"/>
            <p:cNvSpPr/>
            <p:nvPr/>
          </p:nvSpPr>
          <p:spPr>
            <a:xfrm>
              <a:off x="3992025" y="2762900"/>
              <a:ext cx="310550" cy="339700"/>
            </a:xfrm>
            <a:custGeom>
              <a:rect b="b" l="l" r="r" t="t"/>
              <a:pathLst>
                <a:path extrusionOk="0" h="13588" w="12422">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86" name="Google Shape;4786;p59"/>
          <p:cNvGrpSpPr/>
          <p:nvPr/>
        </p:nvGrpSpPr>
        <p:grpSpPr>
          <a:xfrm>
            <a:off x="7542181" y="2297783"/>
            <a:ext cx="339253" cy="318042"/>
            <a:chOff x="4456875" y="2635825"/>
            <a:chExt cx="481825" cy="451700"/>
          </a:xfrm>
        </p:grpSpPr>
        <p:sp>
          <p:nvSpPr>
            <p:cNvPr id="4787" name="Google Shape;4787;p59"/>
            <p:cNvSpPr/>
            <p:nvPr/>
          </p:nvSpPr>
          <p:spPr>
            <a:xfrm>
              <a:off x="4542475" y="3031050"/>
              <a:ext cx="189725" cy="56475"/>
            </a:xfrm>
            <a:custGeom>
              <a:rect b="b" l="l" r="r" t="t"/>
              <a:pathLst>
                <a:path extrusionOk="0" h="2259" w="7589">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8" name="Google Shape;4788;p59"/>
            <p:cNvSpPr/>
            <p:nvPr/>
          </p:nvSpPr>
          <p:spPr>
            <a:xfrm>
              <a:off x="4456875" y="2946350"/>
              <a:ext cx="256125" cy="56500"/>
            </a:xfrm>
            <a:custGeom>
              <a:rect b="b" l="l" r="r" t="t"/>
              <a:pathLst>
                <a:path extrusionOk="0" h="2260" w="10245">
                  <a:moveTo>
                    <a:pt x="1" y="1"/>
                  </a:moveTo>
                  <a:lnTo>
                    <a:pt x="1" y="567"/>
                  </a:lnTo>
                  <a:cubicBezTo>
                    <a:pt x="1" y="1500"/>
                    <a:pt x="756" y="2259"/>
                    <a:pt x="1693" y="2259"/>
                  </a:cubicBezTo>
                  <a:lnTo>
                    <a:pt x="10245" y="2259"/>
                  </a:lnTo>
                  <a:lnTo>
                    <a:pt x="102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89" name="Google Shape;4789;p59"/>
            <p:cNvSpPr/>
            <p:nvPr/>
          </p:nvSpPr>
          <p:spPr>
            <a:xfrm>
              <a:off x="4741225" y="2861675"/>
              <a:ext cx="169400" cy="141175"/>
            </a:xfrm>
            <a:custGeom>
              <a:rect b="b" l="l" r="r" t="t"/>
              <a:pathLst>
                <a:path extrusionOk="0" h="5647" w="6776">
                  <a:moveTo>
                    <a:pt x="0" y="0"/>
                  </a:moveTo>
                  <a:lnTo>
                    <a:pt x="0" y="5646"/>
                  </a:lnTo>
                  <a:lnTo>
                    <a:pt x="6775" y="5646"/>
                  </a:ln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0" name="Google Shape;4790;p59"/>
            <p:cNvSpPr/>
            <p:nvPr/>
          </p:nvSpPr>
          <p:spPr>
            <a:xfrm>
              <a:off x="4741225" y="3031050"/>
              <a:ext cx="169400" cy="42400"/>
            </a:xfrm>
            <a:custGeom>
              <a:rect b="b" l="l" r="r" t="t"/>
              <a:pathLst>
                <a:path extrusionOk="0" h="1696" w="6776">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1" name="Google Shape;4791;p59"/>
            <p:cNvSpPr/>
            <p:nvPr/>
          </p:nvSpPr>
          <p:spPr>
            <a:xfrm>
              <a:off x="4456875" y="2635825"/>
              <a:ext cx="481825" cy="282325"/>
            </a:xfrm>
            <a:custGeom>
              <a:rect b="b" l="l" r="r" t="t"/>
              <a:pathLst>
                <a:path extrusionOk="0" h="11293" w="19273">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2" name="Google Shape;4792;p59"/>
            <p:cNvSpPr/>
            <p:nvPr/>
          </p:nvSpPr>
          <p:spPr>
            <a:xfrm>
              <a:off x="4741225" y="2791125"/>
              <a:ext cx="169400" cy="42325"/>
            </a:xfrm>
            <a:custGeom>
              <a:rect b="b" l="l" r="r" t="t"/>
              <a:pathLst>
                <a:path extrusionOk="0" h="1693" w="6776">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3" name="Google Shape;4793;p59"/>
          <p:cNvGrpSpPr/>
          <p:nvPr/>
        </p:nvGrpSpPr>
        <p:grpSpPr>
          <a:xfrm>
            <a:off x="7967105" y="2297783"/>
            <a:ext cx="339253" cy="318042"/>
            <a:chOff x="5049725" y="2635825"/>
            <a:chExt cx="481825" cy="451700"/>
          </a:xfrm>
        </p:grpSpPr>
        <p:sp>
          <p:nvSpPr>
            <p:cNvPr id="4794" name="Google Shape;4794;p59"/>
            <p:cNvSpPr/>
            <p:nvPr/>
          </p:nvSpPr>
          <p:spPr>
            <a:xfrm>
              <a:off x="5135325" y="3031050"/>
              <a:ext cx="310550" cy="56475"/>
            </a:xfrm>
            <a:custGeom>
              <a:rect b="b" l="l" r="r" t="t"/>
              <a:pathLst>
                <a:path extrusionOk="0" h="2259" w="12422">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5" name="Google Shape;4795;p59"/>
            <p:cNvSpPr/>
            <p:nvPr/>
          </p:nvSpPr>
          <p:spPr>
            <a:xfrm>
              <a:off x="5049725" y="2946350"/>
              <a:ext cx="481825" cy="56500"/>
            </a:xfrm>
            <a:custGeom>
              <a:rect b="b" l="l" r="r" t="t"/>
              <a:pathLst>
                <a:path extrusionOk="0" h="2260" w="19273">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6" name="Google Shape;4796;p59"/>
            <p:cNvSpPr/>
            <p:nvPr/>
          </p:nvSpPr>
          <p:spPr>
            <a:xfrm>
              <a:off x="5049725" y="2635825"/>
              <a:ext cx="481825" cy="282325"/>
            </a:xfrm>
            <a:custGeom>
              <a:rect b="b" l="l" r="r" t="t"/>
              <a:pathLst>
                <a:path extrusionOk="0" h="11293" w="19273">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797" name="Google Shape;4797;p59"/>
          <p:cNvGrpSpPr/>
          <p:nvPr/>
        </p:nvGrpSpPr>
        <p:grpSpPr>
          <a:xfrm>
            <a:off x="2211475" y="3952243"/>
            <a:ext cx="338566" cy="338373"/>
            <a:chOff x="5643000" y="2621375"/>
            <a:chExt cx="480850" cy="480575"/>
          </a:xfrm>
        </p:grpSpPr>
        <p:sp>
          <p:nvSpPr>
            <p:cNvPr id="4798" name="Google Shape;4798;p59"/>
            <p:cNvSpPr/>
            <p:nvPr/>
          </p:nvSpPr>
          <p:spPr>
            <a:xfrm>
              <a:off x="5837150" y="2812950"/>
              <a:ext cx="92625" cy="88125"/>
            </a:xfrm>
            <a:custGeom>
              <a:rect b="b" l="l" r="r" t="t"/>
              <a:pathLst>
                <a:path extrusionOk="0" h="3525" w="3705">
                  <a:moveTo>
                    <a:pt x="1853" y="1"/>
                  </a:moveTo>
                  <a:lnTo>
                    <a:pt x="1" y="1347"/>
                  </a:lnTo>
                  <a:lnTo>
                    <a:pt x="706" y="3524"/>
                  </a:lnTo>
                  <a:lnTo>
                    <a:pt x="2997" y="3524"/>
                  </a:lnTo>
                  <a:lnTo>
                    <a:pt x="3705" y="1347"/>
                  </a:lnTo>
                  <a:lnTo>
                    <a:pt x="1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799" name="Google Shape;4799;p59"/>
            <p:cNvSpPr/>
            <p:nvPr/>
          </p:nvSpPr>
          <p:spPr>
            <a:xfrm>
              <a:off x="5643000" y="2631975"/>
              <a:ext cx="480850" cy="469975"/>
            </a:xfrm>
            <a:custGeom>
              <a:rect b="b" l="l" r="r" t="t"/>
              <a:pathLst>
                <a:path extrusionOk="0" h="18799" w="19234">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0" name="Google Shape;4800;p59"/>
            <p:cNvSpPr/>
            <p:nvPr/>
          </p:nvSpPr>
          <p:spPr>
            <a:xfrm>
              <a:off x="6041550" y="2749725"/>
              <a:ext cx="79750" cy="95025"/>
            </a:xfrm>
            <a:custGeom>
              <a:rect b="b" l="l" r="r" t="t"/>
              <a:pathLst>
                <a:path extrusionOk="0" h="3801" w="3190">
                  <a:moveTo>
                    <a:pt x="2184" y="0"/>
                  </a:moveTo>
                  <a:lnTo>
                    <a:pt x="723" y="196"/>
                  </a:lnTo>
                  <a:lnTo>
                    <a:pt x="0" y="2424"/>
                  </a:lnTo>
                  <a:lnTo>
                    <a:pt x="1895" y="3801"/>
                  </a:lnTo>
                  <a:lnTo>
                    <a:pt x="3189" y="3102"/>
                  </a:lnTo>
                  <a:cubicBezTo>
                    <a:pt x="3036" y="2018"/>
                    <a:pt x="2696" y="967"/>
                    <a:pt x="2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1" name="Google Shape;4801;p59"/>
            <p:cNvSpPr/>
            <p:nvPr/>
          </p:nvSpPr>
          <p:spPr>
            <a:xfrm>
              <a:off x="5963025" y="2996125"/>
              <a:ext cx="92625" cy="81175"/>
            </a:xfrm>
            <a:custGeom>
              <a:rect b="b" l="l" r="r" t="t"/>
              <a:pathLst>
                <a:path extrusionOk="0" h="3247" w="3705">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2" name="Google Shape;4802;p59"/>
            <p:cNvSpPr/>
            <p:nvPr/>
          </p:nvSpPr>
          <p:spPr>
            <a:xfrm>
              <a:off x="5711225" y="2996200"/>
              <a:ext cx="92600" cy="81100"/>
            </a:xfrm>
            <a:custGeom>
              <a:rect b="b" l="l" r="r" t="t"/>
              <a:pathLst>
                <a:path extrusionOk="0" h="3244" w="3704">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3" name="Google Shape;4803;p59"/>
            <p:cNvSpPr/>
            <p:nvPr/>
          </p:nvSpPr>
          <p:spPr>
            <a:xfrm>
              <a:off x="5645575" y="2749725"/>
              <a:ext cx="79825" cy="95100"/>
            </a:xfrm>
            <a:custGeom>
              <a:rect b="b" l="l" r="r" t="t"/>
              <a:pathLst>
                <a:path extrusionOk="0" h="3804" w="3193">
                  <a:moveTo>
                    <a:pt x="1009" y="0"/>
                  </a:moveTo>
                  <a:cubicBezTo>
                    <a:pt x="497" y="967"/>
                    <a:pt x="154" y="2018"/>
                    <a:pt x="0" y="3105"/>
                  </a:cubicBezTo>
                  <a:lnTo>
                    <a:pt x="1295" y="3804"/>
                  </a:lnTo>
                  <a:lnTo>
                    <a:pt x="3192" y="2424"/>
                  </a:lnTo>
                  <a:lnTo>
                    <a:pt x="2467" y="196"/>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4" name="Google Shape;4804;p59"/>
            <p:cNvSpPr/>
            <p:nvPr/>
          </p:nvSpPr>
          <p:spPr>
            <a:xfrm>
              <a:off x="5836025" y="2621375"/>
              <a:ext cx="94800" cy="74100"/>
            </a:xfrm>
            <a:custGeom>
              <a:rect b="b" l="l" r="r" t="t"/>
              <a:pathLst>
                <a:path extrusionOk="0" h="2964" w="3792">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05" name="Google Shape;4805;p59"/>
          <p:cNvGrpSpPr/>
          <p:nvPr/>
        </p:nvGrpSpPr>
        <p:grpSpPr>
          <a:xfrm>
            <a:off x="4032695" y="3951803"/>
            <a:ext cx="339359" cy="339253"/>
            <a:chOff x="6235250" y="2620775"/>
            <a:chExt cx="481975" cy="481825"/>
          </a:xfrm>
        </p:grpSpPr>
        <p:sp>
          <p:nvSpPr>
            <p:cNvPr id="4806" name="Google Shape;4806;p59"/>
            <p:cNvSpPr/>
            <p:nvPr/>
          </p:nvSpPr>
          <p:spPr>
            <a:xfrm>
              <a:off x="6405675" y="2620775"/>
              <a:ext cx="28275" cy="56475"/>
            </a:xfrm>
            <a:custGeom>
              <a:rect b="b" l="l" r="r" t="t"/>
              <a:pathLst>
                <a:path extrusionOk="0" h="2259" w="1131">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7" name="Google Shape;4807;p59"/>
            <p:cNvSpPr/>
            <p:nvPr/>
          </p:nvSpPr>
          <p:spPr>
            <a:xfrm>
              <a:off x="6518600" y="2620775"/>
              <a:ext cx="28250" cy="56475"/>
            </a:xfrm>
            <a:custGeom>
              <a:rect b="b" l="l" r="r" t="t"/>
              <a:pathLst>
                <a:path extrusionOk="0" h="2259" w="113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8" name="Google Shape;4808;p59"/>
            <p:cNvSpPr/>
            <p:nvPr/>
          </p:nvSpPr>
          <p:spPr>
            <a:xfrm>
              <a:off x="6603300" y="2649000"/>
              <a:ext cx="28250" cy="56475"/>
            </a:xfrm>
            <a:custGeom>
              <a:rect b="b" l="l" r="r" t="t"/>
              <a:pathLst>
                <a:path extrusionOk="0" h="2259" w="113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09" name="Google Shape;4809;p59"/>
            <p:cNvSpPr/>
            <p:nvPr/>
          </p:nvSpPr>
          <p:spPr>
            <a:xfrm>
              <a:off x="6321000" y="2649000"/>
              <a:ext cx="28250" cy="56475"/>
            </a:xfrm>
            <a:custGeom>
              <a:rect b="b" l="l" r="r" t="t"/>
              <a:pathLst>
                <a:path extrusionOk="0" h="2259" w="113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0" name="Google Shape;4810;p59"/>
            <p:cNvSpPr/>
            <p:nvPr/>
          </p:nvSpPr>
          <p:spPr>
            <a:xfrm>
              <a:off x="6235250" y="2677225"/>
              <a:ext cx="481975" cy="425375"/>
            </a:xfrm>
            <a:custGeom>
              <a:rect b="b" l="l" r="r" t="t"/>
              <a:pathLst>
                <a:path extrusionOk="0" h="17015" w="19279">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11" name="Google Shape;4811;p59"/>
          <p:cNvSpPr/>
          <p:nvPr/>
        </p:nvSpPr>
        <p:spPr>
          <a:xfrm>
            <a:off x="5030010" y="2720693"/>
            <a:ext cx="345027" cy="320295"/>
          </a:xfrm>
          <a:custGeom>
            <a:rect b="b" l="l" r="r" t="t"/>
            <a:pathLst>
              <a:path extrusionOk="0" h="18196" w="19601">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12" name="Google Shape;4812;p59"/>
          <p:cNvGrpSpPr/>
          <p:nvPr/>
        </p:nvGrpSpPr>
        <p:grpSpPr>
          <a:xfrm>
            <a:off x="5465078" y="2711317"/>
            <a:ext cx="341101" cy="339253"/>
            <a:chOff x="1535000" y="3223325"/>
            <a:chExt cx="484450" cy="481825"/>
          </a:xfrm>
        </p:grpSpPr>
        <p:sp>
          <p:nvSpPr>
            <p:cNvPr id="4813" name="Google Shape;4813;p59"/>
            <p:cNvSpPr/>
            <p:nvPr/>
          </p:nvSpPr>
          <p:spPr>
            <a:xfrm>
              <a:off x="1760150" y="3308225"/>
              <a:ext cx="143825" cy="140600"/>
            </a:xfrm>
            <a:custGeom>
              <a:rect b="b" l="l" r="r" t="t"/>
              <a:pathLst>
                <a:path extrusionOk="0" h="5624" w="5753">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4" name="Google Shape;4814;p59"/>
            <p:cNvSpPr/>
            <p:nvPr/>
          </p:nvSpPr>
          <p:spPr>
            <a:xfrm>
              <a:off x="1873075" y="3421150"/>
              <a:ext cx="146375" cy="140600"/>
            </a:xfrm>
            <a:custGeom>
              <a:rect b="b" l="l" r="r" t="t"/>
              <a:pathLst>
                <a:path extrusionOk="0" h="5624" w="5855">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5" name="Google Shape;4815;p59"/>
            <p:cNvSpPr/>
            <p:nvPr/>
          </p:nvSpPr>
          <p:spPr>
            <a:xfrm>
              <a:off x="1535000" y="3223325"/>
              <a:ext cx="406450" cy="481825"/>
            </a:xfrm>
            <a:custGeom>
              <a:rect b="b" l="l" r="r" t="t"/>
              <a:pathLst>
                <a:path extrusionOk="0" h="19273" w="16258">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16" name="Google Shape;4816;p59"/>
          <p:cNvGrpSpPr/>
          <p:nvPr/>
        </p:nvGrpSpPr>
        <p:grpSpPr>
          <a:xfrm>
            <a:off x="5872645" y="2746618"/>
            <a:ext cx="339253" cy="268649"/>
            <a:chOff x="2085525" y="3263750"/>
            <a:chExt cx="481825" cy="381550"/>
          </a:xfrm>
        </p:grpSpPr>
        <p:sp>
          <p:nvSpPr>
            <p:cNvPr id="4817" name="Google Shape;4817;p59"/>
            <p:cNvSpPr/>
            <p:nvPr/>
          </p:nvSpPr>
          <p:spPr>
            <a:xfrm>
              <a:off x="2320325" y="3263750"/>
              <a:ext cx="227825" cy="141025"/>
            </a:xfrm>
            <a:custGeom>
              <a:rect b="b" l="l" r="r" t="t"/>
              <a:pathLst>
                <a:path extrusionOk="0" h="5641" w="9113">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18" name="Google Shape;4818;p59"/>
            <p:cNvSpPr/>
            <p:nvPr/>
          </p:nvSpPr>
          <p:spPr>
            <a:xfrm>
              <a:off x="2085525" y="3355200"/>
              <a:ext cx="481825" cy="290100"/>
            </a:xfrm>
            <a:custGeom>
              <a:rect b="b" l="l" r="r" t="t"/>
              <a:pathLst>
                <a:path extrusionOk="0" h="11604" w="19273">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19" name="Google Shape;4819;p59"/>
          <p:cNvSpPr/>
          <p:nvPr/>
        </p:nvSpPr>
        <p:spPr>
          <a:xfrm>
            <a:off x="6286830" y="2778690"/>
            <a:ext cx="339253" cy="204295"/>
          </a:xfrm>
          <a:custGeom>
            <a:rect b="b" l="l" r="r" t="t"/>
            <a:pathLst>
              <a:path extrusionOk="0" h="11606" w="19273">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20" name="Google Shape;4820;p59"/>
          <p:cNvGrpSpPr/>
          <p:nvPr/>
        </p:nvGrpSpPr>
        <p:grpSpPr>
          <a:xfrm>
            <a:off x="6704407" y="2711308"/>
            <a:ext cx="340204" cy="339271"/>
            <a:chOff x="3270450" y="3213625"/>
            <a:chExt cx="483175" cy="481850"/>
          </a:xfrm>
        </p:grpSpPr>
        <p:sp>
          <p:nvSpPr>
            <p:cNvPr id="4821" name="Google Shape;4821;p59"/>
            <p:cNvSpPr/>
            <p:nvPr/>
          </p:nvSpPr>
          <p:spPr>
            <a:xfrm>
              <a:off x="3392550" y="3335025"/>
              <a:ext cx="239050" cy="239050"/>
            </a:xfrm>
            <a:custGeom>
              <a:rect b="b" l="l" r="r" t="t"/>
              <a:pathLst>
                <a:path extrusionOk="0" h="9562" w="9562">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2" name="Google Shape;4822;p59"/>
            <p:cNvSpPr/>
            <p:nvPr/>
          </p:nvSpPr>
          <p:spPr>
            <a:xfrm>
              <a:off x="3270450" y="3213625"/>
              <a:ext cx="483175" cy="481850"/>
            </a:xfrm>
            <a:custGeom>
              <a:rect b="b" l="l" r="r" t="t"/>
              <a:pathLst>
                <a:path extrusionOk="0" h="19274" w="19327">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23" name="Google Shape;4823;p59"/>
          <p:cNvGrpSpPr/>
          <p:nvPr/>
        </p:nvGrpSpPr>
        <p:grpSpPr>
          <a:xfrm>
            <a:off x="7203676" y="2711317"/>
            <a:ext cx="168931" cy="339253"/>
            <a:chOff x="3984950" y="3213600"/>
            <a:chExt cx="239925" cy="481825"/>
          </a:xfrm>
        </p:grpSpPr>
        <p:sp>
          <p:nvSpPr>
            <p:cNvPr id="4824" name="Google Shape;4824;p59"/>
            <p:cNvSpPr/>
            <p:nvPr/>
          </p:nvSpPr>
          <p:spPr>
            <a:xfrm>
              <a:off x="3984950" y="3213600"/>
              <a:ext cx="239925" cy="481825"/>
            </a:xfrm>
            <a:custGeom>
              <a:rect b="b" l="l" r="r" t="t"/>
              <a:pathLst>
                <a:path extrusionOk="0" h="19273" w="9597">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5" name="Google Shape;4825;p59"/>
            <p:cNvSpPr/>
            <p:nvPr/>
          </p:nvSpPr>
          <p:spPr>
            <a:xfrm>
              <a:off x="4072650" y="3543175"/>
              <a:ext cx="64525" cy="64625"/>
            </a:xfrm>
            <a:custGeom>
              <a:rect b="b" l="l" r="r" t="t"/>
              <a:pathLst>
                <a:path extrusionOk="0" h="2585" w="2581">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826" name="Google Shape;4826;p59"/>
          <p:cNvSpPr/>
          <p:nvPr/>
        </p:nvSpPr>
        <p:spPr>
          <a:xfrm>
            <a:off x="7542004" y="2711214"/>
            <a:ext cx="339306" cy="339253"/>
          </a:xfrm>
          <a:custGeom>
            <a:rect b="b" l="l" r="r" t="t"/>
            <a:pathLst>
              <a:path extrusionOk="0" h="19273" w="19276">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27" name="Google Shape;4827;p59"/>
          <p:cNvSpPr/>
          <p:nvPr/>
        </p:nvSpPr>
        <p:spPr>
          <a:xfrm>
            <a:off x="7966934" y="2731069"/>
            <a:ext cx="339253" cy="299542"/>
          </a:xfrm>
          <a:custGeom>
            <a:rect b="b" l="l" r="r" t="t"/>
            <a:pathLst>
              <a:path extrusionOk="0" h="17017" w="19273">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828" name="Google Shape;4828;p59"/>
          <p:cNvGrpSpPr/>
          <p:nvPr/>
        </p:nvGrpSpPr>
        <p:grpSpPr>
          <a:xfrm>
            <a:off x="1736111" y="3981487"/>
            <a:ext cx="355218" cy="279880"/>
            <a:chOff x="5629975" y="3255775"/>
            <a:chExt cx="504500" cy="397500"/>
          </a:xfrm>
        </p:grpSpPr>
        <p:sp>
          <p:nvSpPr>
            <p:cNvPr id="4829" name="Google Shape;4829;p59"/>
            <p:cNvSpPr/>
            <p:nvPr/>
          </p:nvSpPr>
          <p:spPr>
            <a:xfrm>
              <a:off x="5756375" y="3255775"/>
              <a:ext cx="112950" cy="143425"/>
            </a:xfrm>
            <a:custGeom>
              <a:rect b="b" l="l" r="r" t="t"/>
              <a:pathLst>
                <a:path extrusionOk="0" h="5737" w="4518">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0" name="Google Shape;4830;p59"/>
            <p:cNvSpPr/>
            <p:nvPr/>
          </p:nvSpPr>
          <p:spPr>
            <a:xfrm>
              <a:off x="5629975" y="3374400"/>
              <a:ext cx="140575" cy="136175"/>
            </a:xfrm>
            <a:custGeom>
              <a:rect b="b" l="l" r="r" t="t"/>
              <a:pathLst>
                <a:path extrusionOk="0" h="5447" w="5623">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1" name="Google Shape;4831;p59"/>
            <p:cNvSpPr/>
            <p:nvPr/>
          </p:nvSpPr>
          <p:spPr>
            <a:xfrm>
              <a:off x="5897525" y="3255775"/>
              <a:ext cx="112950" cy="143425"/>
            </a:xfrm>
            <a:custGeom>
              <a:rect b="b" l="l" r="r" t="t"/>
              <a:pathLst>
                <a:path extrusionOk="0" h="5737" w="4518">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2" name="Google Shape;4832;p59"/>
            <p:cNvSpPr/>
            <p:nvPr/>
          </p:nvSpPr>
          <p:spPr>
            <a:xfrm>
              <a:off x="5996075" y="3373900"/>
              <a:ext cx="138400" cy="136200"/>
            </a:xfrm>
            <a:custGeom>
              <a:rect b="b" l="l" r="r" t="t"/>
              <a:pathLst>
                <a:path extrusionOk="0" h="5448" w="5536">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3" name="Google Shape;4833;p59"/>
            <p:cNvSpPr/>
            <p:nvPr/>
          </p:nvSpPr>
          <p:spPr>
            <a:xfrm>
              <a:off x="5728150" y="3427400"/>
              <a:ext cx="310575" cy="225875"/>
            </a:xfrm>
            <a:custGeom>
              <a:rect b="b" l="l" r="r" t="t"/>
              <a:pathLst>
                <a:path extrusionOk="0" h="9035" w="12423">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34" name="Google Shape;4834;p59"/>
          <p:cNvGrpSpPr/>
          <p:nvPr/>
        </p:nvGrpSpPr>
        <p:grpSpPr>
          <a:xfrm>
            <a:off x="3572294" y="3981593"/>
            <a:ext cx="340256" cy="279669"/>
            <a:chOff x="6234950" y="3255925"/>
            <a:chExt cx="483250" cy="397200"/>
          </a:xfrm>
        </p:grpSpPr>
        <p:sp>
          <p:nvSpPr>
            <p:cNvPr id="4835" name="Google Shape;4835;p59"/>
            <p:cNvSpPr/>
            <p:nvPr/>
          </p:nvSpPr>
          <p:spPr>
            <a:xfrm>
              <a:off x="6444675" y="3255925"/>
              <a:ext cx="128300" cy="90200"/>
            </a:xfrm>
            <a:custGeom>
              <a:rect b="b" l="l" r="r" t="t"/>
              <a:pathLst>
                <a:path extrusionOk="0" h="3608" w="5132">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6" name="Google Shape;4836;p59"/>
            <p:cNvSpPr/>
            <p:nvPr/>
          </p:nvSpPr>
          <p:spPr>
            <a:xfrm>
              <a:off x="6444750" y="3563200"/>
              <a:ext cx="128225" cy="89925"/>
            </a:xfrm>
            <a:custGeom>
              <a:rect b="b" l="l" r="r" t="t"/>
              <a:pathLst>
                <a:path extrusionOk="0" h="3597" w="5129">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7" name="Google Shape;4837;p59"/>
            <p:cNvSpPr/>
            <p:nvPr/>
          </p:nvSpPr>
          <p:spPr>
            <a:xfrm>
              <a:off x="6375350" y="3355650"/>
              <a:ext cx="244750" cy="197650"/>
            </a:xfrm>
            <a:custGeom>
              <a:rect b="b" l="l" r="r" t="t"/>
              <a:pathLst>
                <a:path extrusionOk="0" h="7906" w="979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8" name="Google Shape;4838;p59"/>
            <p:cNvSpPr/>
            <p:nvPr/>
          </p:nvSpPr>
          <p:spPr>
            <a:xfrm>
              <a:off x="6587875" y="3385100"/>
              <a:ext cx="130325" cy="140500"/>
            </a:xfrm>
            <a:custGeom>
              <a:rect b="b" l="l" r="r" t="t"/>
              <a:pathLst>
                <a:path extrusionOk="0" h="5620" w="5213">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39" name="Google Shape;4839;p59"/>
            <p:cNvSpPr/>
            <p:nvPr/>
          </p:nvSpPr>
          <p:spPr>
            <a:xfrm>
              <a:off x="6234950" y="3469100"/>
              <a:ext cx="165050" cy="141200"/>
            </a:xfrm>
            <a:custGeom>
              <a:rect b="b" l="l" r="r" t="t"/>
              <a:pathLst>
                <a:path extrusionOk="0" h="5648" w="6602">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0" name="Google Shape;4840;p59"/>
            <p:cNvSpPr/>
            <p:nvPr/>
          </p:nvSpPr>
          <p:spPr>
            <a:xfrm>
              <a:off x="6234950" y="3299725"/>
              <a:ext cx="165050" cy="141175"/>
            </a:xfrm>
            <a:custGeom>
              <a:rect b="b" l="l" r="r" t="t"/>
              <a:pathLst>
                <a:path extrusionOk="0" h="5647" w="6602">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1" name="Google Shape;4841;p59"/>
          <p:cNvGrpSpPr/>
          <p:nvPr/>
        </p:nvGrpSpPr>
        <p:grpSpPr>
          <a:xfrm>
            <a:off x="5043532" y="3125970"/>
            <a:ext cx="318042" cy="339253"/>
            <a:chOff x="914900" y="3806450"/>
            <a:chExt cx="451700" cy="481825"/>
          </a:xfrm>
        </p:grpSpPr>
        <p:sp>
          <p:nvSpPr>
            <p:cNvPr id="4842" name="Google Shape;4842;p59"/>
            <p:cNvSpPr/>
            <p:nvPr/>
          </p:nvSpPr>
          <p:spPr>
            <a:xfrm>
              <a:off x="914900" y="4174425"/>
              <a:ext cx="423400" cy="113850"/>
            </a:xfrm>
            <a:custGeom>
              <a:rect b="b" l="l" r="r" t="t"/>
              <a:pathLst>
                <a:path extrusionOk="0" h="4554" w="16936">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3" name="Google Shape;4843;p59"/>
            <p:cNvSpPr/>
            <p:nvPr/>
          </p:nvSpPr>
          <p:spPr>
            <a:xfrm>
              <a:off x="971350" y="3806450"/>
              <a:ext cx="254100" cy="339775"/>
            </a:xfrm>
            <a:custGeom>
              <a:rect b="b" l="l" r="r" t="t"/>
              <a:pathLst>
                <a:path extrusionOk="0" h="13591" w="10164">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4" name="Google Shape;4844;p59"/>
            <p:cNvSpPr/>
            <p:nvPr/>
          </p:nvSpPr>
          <p:spPr>
            <a:xfrm>
              <a:off x="971350" y="3947600"/>
              <a:ext cx="141175" cy="198625"/>
            </a:xfrm>
            <a:custGeom>
              <a:rect b="b" l="l" r="r" t="t"/>
              <a:pathLst>
                <a:path extrusionOk="0" h="7945" w="5647">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5" name="Google Shape;4845;p59"/>
            <p:cNvSpPr/>
            <p:nvPr/>
          </p:nvSpPr>
          <p:spPr>
            <a:xfrm>
              <a:off x="1253675" y="3806450"/>
              <a:ext cx="112925" cy="90350"/>
            </a:xfrm>
            <a:custGeom>
              <a:rect b="b" l="l" r="r" t="t"/>
              <a:pathLst>
                <a:path extrusionOk="0" h="3614" w="4517">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6" name="Google Shape;4846;p59"/>
            <p:cNvSpPr/>
            <p:nvPr/>
          </p:nvSpPr>
          <p:spPr>
            <a:xfrm>
              <a:off x="1253600" y="3876425"/>
              <a:ext cx="95025" cy="42975"/>
            </a:xfrm>
            <a:custGeom>
              <a:rect b="b" l="l" r="r" t="t"/>
              <a:pathLst>
                <a:path extrusionOk="0" h="1719" w="3801">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47" name="Google Shape;4847;p59"/>
          <p:cNvGrpSpPr/>
          <p:nvPr/>
        </p:nvGrpSpPr>
        <p:grpSpPr>
          <a:xfrm>
            <a:off x="5462454" y="3125785"/>
            <a:ext cx="346347" cy="339623"/>
            <a:chOff x="1490050" y="3805975"/>
            <a:chExt cx="491900" cy="482350"/>
          </a:xfrm>
        </p:grpSpPr>
        <p:sp>
          <p:nvSpPr>
            <p:cNvPr id="4848" name="Google Shape;4848;p59"/>
            <p:cNvSpPr/>
            <p:nvPr/>
          </p:nvSpPr>
          <p:spPr>
            <a:xfrm>
              <a:off x="1541775" y="3877050"/>
              <a:ext cx="302500" cy="277225"/>
            </a:xfrm>
            <a:custGeom>
              <a:rect b="b" l="l" r="r" t="t"/>
              <a:pathLst>
                <a:path extrusionOk="0" h="11089" w="1210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49" name="Google Shape;4849;p59"/>
            <p:cNvSpPr/>
            <p:nvPr/>
          </p:nvSpPr>
          <p:spPr>
            <a:xfrm>
              <a:off x="1824450" y="3805975"/>
              <a:ext cx="157500" cy="150525"/>
            </a:xfrm>
            <a:custGeom>
              <a:rect b="b" l="l" r="r" t="t"/>
              <a:pathLst>
                <a:path extrusionOk="0" h="6021" w="630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0" name="Google Shape;4850;p59"/>
            <p:cNvSpPr/>
            <p:nvPr/>
          </p:nvSpPr>
          <p:spPr>
            <a:xfrm>
              <a:off x="1626675" y="3936600"/>
              <a:ext cx="277225" cy="302600"/>
            </a:xfrm>
            <a:custGeom>
              <a:rect b="b" l="l" r="r" t="t"/>
              <a:pathLst>
                <a:path extrusionOk="0" h="12104" w="11089">
                  <a:moveTo>
                    <a:pt x="9501" y="1"/>
                  </a:moveTo>
                  <a:lnTo>
                    <a:pt x="1" y="9501"/>
                  </a:lnTo>
                  <a:cubicBezTo>
                    <a:pt x="537" y="10254"/>
                    <a:pt x="745" y="11194"/>
                    <a:pt x="576" y="12103"/>
                  </a:cubicBezTo>
                  <a:lnTo>
                    <a:pt x="11088" y="1591"/>
                  </a:lnTo>
                  <a:lnTo>
                    <a:pt x="950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1" name="Google Shape;4851;p59"/>
            <p:cNvSpPr/>
            <p:nvPr/>
          </p:nvSpPr>
          <p:spPr>
            <a:xfrm>
              <a:off x="1490050" y="4166500"/>
              <a:ext cx="129950" cy="121825"/>
            </a:xfrm>
            <a:custGeom>
              <a:rect b="b" l="l" r="r" t="t"/>
              <a:pathLst>
                <a:path extrusionOk="0" h="4873" w="5198">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2" name="Google Shape;4852;p59"/>
          <p:cNvGrpSpPr/>
          <p:nvPr/>
        </p:nvGrpSpPr>
        <p:grpSpPr>
          <a:xfrm>
            <a:off x="5886322" y="3125970"/>
            <a:ext cx="311899" cy="339253"/>
            <a:chOff x="2104275" y="3806450"/>
            <a:chExt cx="442975" cy="481825"/>
          </a:xfrm>
        </p:grpSpPr>
        <p:sp>
          <p:nvSpPr>
            <p:cNvPr id="4853" name="Google Shape;4853;p59"/>
            <p:cNvSpPr/>
            <p:nvPr/>
          </p:nvSpPr>
          <p:spPr>
            <a:xfrm>
              <a:off x="2104275" y="3806450"/>
              <a:ext cx="442975" cy="481825"/>
            </a:xfrm>
            <a:custGeom>
              <a:rect b="b" l="l" r="r" t="t"/>
              <a:pathLst>
                <a:path extrusionOk="0" h="19273" w="17719">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4" name="Google Shape;4854;p59"/>
            <p:cNvSpPr/>
            <p:nvPr/>
          </p:nvSpPr>
          <p:spPr>
            <a:xfrm>
              <a:off x="2284200" y="4005050"/>
              <a:ext cx="84700" cy="84700"/>
            </a:xfrm>
            <a:custGeom>
              <a:rect b="b" l="l" r="r" t="t"/>
              <a:pathLst>
                <a:path extrusionOk="0" h="3388" w="3388">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5" name="Google Shape;4855;p59"/>
          <p:cNvGrpSpPr/>
          <p:nvPr/>
        </p:nvGrpSpPr>
        <p:grpSpPr>
          <a:xfrm>
            <a:off x="6309839" y="3125970"/>
            <a:ext cx="293416" cy="339253"/>
            <a:chOff x="2710875" y="3806450"/>
            <a:chExt cx="416725" cy="481825"/>
          </a:xfrm>
        </p:grpSpPr>
        <p:sp>
          <p:nvSpPr>
            <p:cNvPr id="4856" name="Google Shape;4856;p59"/>
            <p:cNvSpPr/>
            <p:nvPr/>
          </p:nvSpPr>
          <p:spPr>
            <a:xfrm>
              <a:off x="2710875" y="4144450"/>
              <a:ext cx="416725" cy="143825"/>
            </a:xfrm>
            <a:custGeom>
              <a:rect b="b" l="l" r="r" t="t"/>
              <a:pathLst>
                <a:path extrusionOk="0" h="5753" w="16669">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57" name="Google Shape;4857;p59"/>
            <p:cNvSpPr/>
            <p:nvPr/>
          </p:nvSpPr>
          <p:spPr>
            <a:xfrm>
              <a:off x="2784800" y="3806450"/>
              <a:ext cx="268850" cy="309800"/>
            </a:xfrm>
            <a:custGeom>
              <a:rect b="b" l="l" r="r" t="t"/>
              <a:pathLst>
                <a:path extrusionOk="0" h="12392" w="10754">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58" name="Google Shape;4858;p59"/>
          <p:cNvGrpSpPr/>
          <p:nvPr/>
        </p:nvGrpSpPr>
        <p:grpSpPr>
          <a:xfrm>
            <a:off x="6704883" y="3166412"/>
            <a:ext cx="339253" cy="258369"/>
            <a:chOff x="3271200" y="3863875"/>
            <a:chExt cx="481825" cy="366950"/>
          </a:xfrm>
        </p:grpSpPr>
        <p:sp>
          <p:nvSpPr>
            <p:cNvPr id="4859" name="Google Shape;4859;p59"/>
            <p:cNvSpPr/>
            <p:nvPr/>
          </p:nvSpPr>
          <p:spPr>
            <a:xfrm>
              <a:off x="3271200" y="3920350"/>
              <a:ext cx="283225" cy="310475"/>
            </a:xfrm>
            <a:custGeom>
              <a:rect b="b" l="l" r="r" t="t"/>
              <a:pathLst>
                <a:path extrusionOk="0" h="12419" w="11329">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0" name="Google Shape;4860;p59"/>
            <p:cNvSpPr/>
            <p:nvPr/>
          </p:nvSpPr>
          <p:spPr>
            <a:xfrm>
              <a:off x="3526175" y="3863875"/>
              <a:ext cx="226850" cy="310575"/>
            </a:xfrm>
            <a:custGeom>
              <a:rect b="b" l="l" r="r" t="t"/>
              <a:pathLst>
                <a:path extrusionOk="0" h="12423" w="9074">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1" name="Google Shape;4861;p59"/>
          <p:cNvGrpSpPr/>
          <p:nvPr/>
        </p:nvGrpSpPr>
        <p:grpSpPr>
          <a:xfrm>
            <a:off x="7140377" y="3126199"/>
            <a:ext cx="295528" cy="338795"/>
            <a:chOff x="3895050" y="3806775"/>
            <a:chExt cx="419725" cy="481175"/>
          </a:xfrm>
        </p:grpSpPr>
        <p:sp>
          <p:nvSpPr>
            <p:cNvPr id="4862" name="Google Shape;4862;p59"/>
            <p:cNvSpPr/>
            <p:nvPr/>
          </p:nvSpPr>
          <p:spPr>
            <a:xfrm>
              <a:off x="3895050" y="3942650"/>
              <a:ext cx="419725" cy="345300"/>
            </a:xfrm>
            <a:custGeom>
              <a:rect b="b" l="l" r="r" t="t"/>
              <a:pathLst>
                <a:path extrusionOk="0" h="13812" w="16789">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3" name="Google Shape;4863;p59"/>
            <p:cNvSpPr/>
            <p:nvPr/>
          </p:nvSpPr>
          <p:spPr>
            <a:xfrm>
              <a:off x="4016325" y="3806775"/>
              <a:ext cx="199225" cy="142475"/>
            </a:xfrm>
            <a:custGeom>
              <a:rect b="b" l="l" r="r" t="t"/>
              <a:pathLst>
                <a:path extrusionOk="0" h="5699" w="7969">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64" name="Google Shape;4864;p59"/>
          <p:cNvGrpSpPr/>
          <p:nvPr/>
        </p:nvGrpSpPr>
        <p:grpSpPr>
          <a:xfrm>
            <a:off x="7543659" y="3125979"/>
            <a:ext cx="336296" cy="339235"/>
            <a:chOff x="4464775" y="3806475"/>
            <a:chExt cx="477625" cy="481800"/>
          </a:xfrm>
        </p:grpSpPr>
        <p:sp>
          <p:nvSpPr>
            <p:cNvPr id="4865" name="Google Shape;4865;p59"/>
            <p:cNvSpPr/>
            <p:nvPr/>
          </p:nvSpPr>
          <p:spPr>
            <a:xfrm>
              <a:off x="4726375" y="3806475"/>
              <a:ext cx="56500" cy="141125"/>
            </a:xfrm>
            <a:custGeom>
              <a:rect b="b" l="l" r="r" t="t"/>
              <a:pathLst>
                <a:path extrusionOk="0" h="5645" w="226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6" name="Google Shape;4866;p59"/>
            <p:cNvSpPr/>
            <p:nvPr/>
          </p:nvSpPr>
          <p:spPr>
            <a:xfrm>
              <a:off x="4641700" y="3806475"/>
              <a:ext cx="56475" cy="141125"/>
            </a:xfrm>
            <a:custGeom>
              <a:rect b="b" l="l" r="r" t="t"/>
              <a:pathLst>
                <a:path extrusionOk="0" h="5645" w="2259">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7" name="Google Shape;4867;p59"/>
            <p:cNvSpPr/>
            <p:nvPr/>
          </p:nvSpPr>
          <p:spPr>
            <a:xfrm>
              <a:off x="4557000" y="3806475"/>
              <a:ext cx="56500" cy="141125"/>
            </a:xfrm>
            <a:custGeom>
              <a:rect b="b" l="l" r="r" t="t"/>
              <a:pathLst>
                <a:path extrusionOk="0" h="5645" w="226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8" name="Google Shape;4868;p59"/>
            <p:cNvSpPr/>
            <p:nvPr/>
          </p:nvSpPr>
          <p:spPr>
            <a:xfrm>
              <a:off x="4464775" y="4230875"/>
              <a:ext cx="395250" cy="57400"/>
            </a:xfrm>
            <a:custGeom>
              <a:rect b="b" l="l" r="r" t="t"/>
              <a:pathLst>
                <a:path extrusionOk="0" h="2296" w="1581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69" name="Google Shape;4869;p59"/>
            <p:cNvSpPr/>
            <p:nvPr/>
          </p:nvSpPr>
          <p:spPr>
            <a:xfrm>
              <a:off x="4840675" y="4007300"/>
              <a:ext cx="101725" cy="166025"/>
            </a:xfrm>
            <a:custGeom>
              <a:rect b="b" l="l" r="r" t="t"/>
              <a:pathLst>
                <a:path extrusionOk="0" h="6641" w="4069">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0" name="Google Shape;4870;p59"/>
            <p:cNvSpPr/>
            <p:nvPr/>
          </p:nvSpPr>
          <p:spPr>
            <a:xfrm>
              <a:off x="4464775" y="3976800"/>
              <a:ext cx="395250" cy="225875"/>
            </a:xfrm>
            <a:custGeom>
              <a:rect b="b" l="l" r="r" t="t"/>
              <a:pathLst>
                <a:path extrusionOk="0" h="9035" w="1581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1" name="Google Shape;4871;p59"/>
          <p:cNvGrpSpPr/>
          <p:nvPr/>
        </p:nvGrpSpPr>
        <p:grpSpPr>
          <a:xfrm>
            <a:off x="7967105" y="3125970"/>
            <a:ext cx="339253" cy="339253"/>
            <a:chOff x="5049725" y="3806450"/>
            <a:chExt cx="481825" cy="481825"/>
          </a:xfrm>
        </p:grpSpPr>
        <p:sp>
          <p:nvSpPr>
            <p:cNvPr id="4872" name="Google Shape;4872;p59"/>
            <p:cNvSpPr/>
            <p:nvPr/>
          </p:nvSpPr>
          <p:spPr>
            <a:xfrm>
              <a:off x="536115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3" name="Google Shape;4873;p59"/>
            <p:cNvSpPr/>
            <p:nvPr/>
          </p:nvSpPr>
          <p:spPr>
            <a:xfrm>
              <a:off x="519177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4" name="Google Shape;4874;p59"/>
            <p:cNvSpPr/>
            <p:nvPr/>
          </p:nvSpPr>
          <p:spPr>
            <a:xfrm>
              <a:off x="504972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75" name="Google Shape;4875;p59"/>
          <p:cNvGrpSpPr/>
          <p:nvPr/>
        </p:nvGrpSpPr>
        <p:grpSpPr>
          <a:xfrm>
            <a:off x="1276714" y="3951798"/>
            <a:ext cx="339253" cy="339253"/>
            <a:chOff x="5651375" y="3806450"/>
            <a:chExt cx="481825" cy="481825"/>
          </a:xfrm>
        </p:grpSpPr>
        <p:sp>
          <p:nvSpPr>
            <p:cNvPr id="4876" name="Google Shape;4876;p59"/>
            <p:cNvSpPr/>
            <p:nvPr/>
          </p:nvSpPr>
          <p:spPr>
            <a:xfrm>
              <a:off x="5793425" y="3976800"/>
              <a:ext cx="28250" cy="28275"/>
            </a:xfrm>
            <a:custGeom>
              <a:rect b="b" l="l" r="r" t="t"/>
              <a:pathLst>
                <a:path extrusionOk="0" h="1131" w="113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7" name="Google Shape;4877;p59"/>
            <p:cNvSpPr/>
            <p:nvPr/>
          </p:nvSpPr>
          <p:spPr>
            <a:xfrm>
              <a:off x="5794475" y="4089725"/>
              <a:ext cx="195600" cy="84725"/>
            </a:xfrm>
            <a:custGeom>
              <a:rect b="b" l="l" r="r" t="t"/>
              <a:pathLst>
                <a:path extrusionOk="0" h="3389" w="7824">
                  <a:moveTo>
                    <a:pt x="1" y="1"/>
                  </a:moveTo>
                  <a:cubicBezTo>
                    <a:pt x="284" y="1943"/>
                    <a:pt x="1949" y="3385"/>
                    <a:pt x="3912" y="3388"/>
                  </a:cubicBezTo>
                  <a:cubicBezTo>
                    <a:pt x="5875" y="3385"/>
                    <a:pt x="7541" y="1943"/>
                    <a:pt x="78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8" name="Google Shape;4878;p59"/>
            <p:cNvSpPr/>
            <p:nvPr/>
          </p:nvSpPr>
          <p:spPr>
            <a:xfrm>
              <a:off x="5651375" y="3806450"/>
              <a:ext cx="481825" cy="481825"/>
            </a:xfrm>
            <a:custGeom>
              <a:rect b="b" l="l" r="r" t="t"/>
              <a:pathLst>
                <a:path extrusionOk="0" h="19273" w="19273">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79" name="Google Shape;4879;p59"/>
            <p:cNvSpPr/>
            <p:nvPr/>
          </p:nvSpPr>
          <p:spPr>
            <a:xfrm>
              <a:off x="5962800" y="3976800"/>
              <a:ext cx="28250" cy="28275"/>
            </a:xfrm>
            <a:custGeom>
              <a:rect b="b" l="l" r="r" t="t"/>
              <a:pathLst>
                <a:path extrusionOk="0" h="1131" w="113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0" name="Google Shape;4880;p59"/>
          <p:cNvGrpSpPr/>
          <p:nvPr/>
        </p:nvGrpSpPr>
        <p:grpSpPr>
          <a:xfrm>
            <a:off x="3153646" y="3953787"/>
            <a:ext cx="298503" cy="335275"/>
            <a:chOff x="6264300" y="3809300"/>
            <a:chExt cx="423950" cy="476175"/>
          </a:xfrm>
        </p:grpSpPr>
        <p:sp>
          <p:nvSpPr>
            <p:cNvPr id="4881" name="Google Shape;4881;p59"/>
            <p:cNvSpPr/>
            <p:nvPr/>
          </p:nvSpPr>
          <p:spPr>
            <a:xfrm>
              <a:off x="6346200" y="4002825"/>
              <a:ext cx="66950" cy="63225"/>
            </a:xfrm>
            <a:custGeom>
              <a:rect b="b" l="l" r="r" t="t"/>
              <a:pathLst>
                <a:path extrusionOk="0" h="2529" w="2678">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2" name="Google Shape;4882;p59"/>
            <p:cNvSpPr/>
            <p:nvPr/>
          </p:nvSpPr>
          <p:spPr>
            <a:xfrm>
              <a:off x="6539375" y="4002825"/>
              <a:ext cx="66950" cy="63200"/>
            </a:xfrm>
            <a:custGeom>
              <a:rect b="b" l="l" r="r" t="t"/>
              <a:pathLst>
                <a:path extrusionOk="0" h="2528" w="2678">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3" name="Google Shape;4883;p59"/>
            <p:cNvSpPr/>
            <p:nvPr/>
          </p:nvSpPr>
          <p:spPr>
            <a:xfrm>
              <a:off x="6264300" y="3809300"/>
              <a:ext cx="423950" cy="476175"/>
            </a:xfrm>
            <a:custGeom>
              <a:rect b="b" l="l" r="r" t="t"/>
              <a:pathLst>
                <a:path extrusionOk="0" h="19047" w="16958">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84" name="Google Shape;4884;p59"/>
          <p:cNvGrpSpPr/>
          <p:nvPr/>
        </p:nvGrpSpPr>
        <p:grpSpPr>
          <a:xfrm>
            <a:off x="5032267" y="3538881"/>
            <a:ext cx="340573" cy="339271"/>
            <a:chOff x="898875" y="4399275"/>
            <a:chExt cx="483700" cy="481850"/>
          </a:xfrm>
        </p:grpSpPr>
        <p:sp>
          <p:nvSpPr>
            <p:cNvPr id="4885" name="Google Shape;4885;p59"/>
            <p:cNvSpPr/>
            <p:nvPr/>
          </p:nvSpPr>
          <p:spPr>
            <a:xfrm>
              <a:off x="992750" y="4642900"/>
              <a:ext cx="145300" cy="144100"/>
            </a:xfrm>
            <a:custGeom>
              <a:rect b="b" l="l" r="r" t="t"/>
              <a:pathLst>
                <a:path extrusionOk="0" h="5764" w="5812">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6" name="Google Shape;4886;p59"/>
            <p:cNvSpPr/>
            <p:nvPr/>
          </p:nvSpPr>
          <p:spPr>
            <a:xfrm>
              <a:off x="1138025" y="4763350"/>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7" name="Google Shape;4887;p59"/>
            <p:cNvSpPr/>
            <p:nvPr/>
          </p:nvSpPr>
          <p:spPr>
            <a:xfrm>
              <a:off x="1269550" y="4399275"/>
              <a:ext cx="113025" cy="112125"/>
            </a:xfrm>
            <a:custGeom>
              <a:rect b="b" l="l" r="r" t="t"/>
              <a:pathLst>
                <a:path extrusionOk="0" h="4485" w="4521">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8" name="Google Shape;4888;p59"/>
            <p:cNvSpPr/>
            <p:nvPr/>
          </p:nvSpPr>
          <p:spPr>
            <a:xfrm>
              <a:off x="1161975" y="4531175"/>
              <a:ext cx="91400" cy="84350"/>
            </a:xfrm>
            <a:custGeom>
              <a:rect b="b" l="l" r="r" t="t"/>
              <a:pathLst>
                <a:path extrusionOk="0" h="3374" w="3656">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89" name="Google Shape;4889;p59"/>
            <p:cNvSpPr/>
            <p:nvPr/>
          </p:nvSpPr>
          <p:spPr>
            <a:xfrm>
              <a:off x="1031050" y="4411100"/>
              <a:ext cx="338650" cy="338725"/>
            </a:xfrm>
            <a:custGeom>
              <a:rect b="b" l="l" r="r" t="t"/>
              <a:pathLst>
                <a:path extrusionOk="0" h="13549" w="13546">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0" name="Google Shape;4890;p59"/>
            <p:cNvSpPr/>
            <p:nvPr/>
          </p:nvSpPr>
          <p:spPr>
            <a:xfrm>
              <a:off x="1130500" y="4740450"/>
              <a:ext cx="108950" cy="111250"/>
            </a:xfrm>
            <a:custGeom>
              <a:rect b="b" l="l" r="r" t="t"/>
              <a:pathLst>
                <a:path extrusionOk="0" h="4450" w="4358">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1" name="Google Shape;4891;p59"/>
            <p:cNvSpPr/>
            <p:nvPr/>
          </p:nvSpPr>
          <p:spPr>
            <a:xfrm>
              <a:off x="927325" y="4539825"/>
              <a:ext cx="114150" cy="109800"/>
            </a:xfrm>
            <a:custGeom>
              <a:rect b="b" l="l" r="r" t="t"/>
              <a:pathLst>
                <a:path extrusionOk="0" h="4392" w="4566">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2" name="Google Shape;4892;p59"/>
            <p:cNvSpPr/>
            <p:nvPr/>
          </p:nvSpPr>
          <p:spPr>
            <a:xfrm>
              <a:off x="898875" y="4711550"/>
              <a:ext cx="170825" cy="169575"/>
            </a:xfrm>
            <a:custGeom>
              <a:rect b="b" l="l" r="r" t="t"/>
              <a:pathLst>
                <a:path extrusionOk="0" h="6783" w="6833">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3" name="Google Shape;4893;p59"/>
          <p:cNvGrpSpPr/>
          <p:nvPr/>
        </p:nvGrpSpPr>
        <p:grpSpPr>
          <a:xfrm>
            <a:off x="5466000" y="3554133"/>
            <a:ext cx="339253" cy="308765"/>
            <a:chOff x="1492675" y="4420975"/>
            <a:chExt cx="481825" cy="438525"/>
          </a:xfrm>
        </p:grpSpPr>
        <p:sp>
          <p:nvSpPr>
            <p:cNvPr id="4894" name="Google Shape;4894;p59"/>
            <p:cNvSpPr/>
            <p:nvPr/>
          </p:nvSpPr>
          <p:spPr>
            <a:xfrm>
              <a:off x="1841375" y="4649825"/>
              <a:ext cx="43325" cy="43300"/>
            </a:xfrm>
            <a:custGeom>
              <a:rect b="b" l="l" r="r" t="t"/>
              <a:pathLst>
                <a:path extrusionOk="0" h="1732" w="1733">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5" name="Google Shape;4895;p59"/>
            <p:cNvSpPr/>
            <p:nvPr/>
          </p:nvSpPr>
          <p:spPr>
            <a:xfrm>
              <a:off x="1582425" y="4649825"/>
              <a:ext cx="43300" cy="43300"/>
            </a:xfrm>
            <a:custGeom>
              <a:rect b="b" l="l" r="r" t="t"/>
              <a:pathLst>
                <a:path extrusionOk="0" h="1732" w="1732">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6" name="Google Shape;4896;p59"/>
            <p:cNvSpPr/>
            <p:nvPr/>
          </p:nvSpPr>
          <p:spPr>
            <a:xfrm>
              <a:off x="1492675" y="4420975"/>
              <a:ext cx="481825" cy="356475"/>
            </a:xfrm>
            <a:custGeom>
              <a:rect b="b" l="l" r="r" t="t"/>
              <a:pathLst>
                <a:path extrusionOk="0" h="14259" w="19273">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7" name="Google Shape;4897;p59"/>
            <p:cNvSpPr/>
            <p:nvPr/>
          </p:nvSpPr>
          <p:spPr>
            <a:xfrm>
              <a:off x="154687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898" name="Google Shape;4898;p59"/>
            <p:cNvSpPr/>
            <p:nvPr/>
          </p:nvSpPr>
          <p:spPr>
            <a:xfrm>
              <a:off x="1801325" y="4805650"/>
              <a:ext cx="118975" cy="53850"/>
            </a:xfrm>
            <a:custGeom>
              <a:rect b="b" l="l" r="r" t="t"/>
              <a:pathLst>
                <a:path extrusionOk="0" h="2154" w="4759">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899" name="Google Shape;4899;p59"/>
          <p:cNvGrpSpPr/>
          <p:nvPr/>
        </p:nvGrpSpPr>
        <p:grpSpPr>
          <a:xfrm>
            <a:off x="5870982" y="3539558"/>
            <a:ext cx="342580" cy="337915"/>
            <a:chOff x="2084100" y="4400250"/>
            <a:chExt cx="486550" cy="479925"/>
          </a:xfrm>
        </p:grpSpPr>
        <p:sp>
          <p:nvSpPr>
            <p:cNvPr id="4900" name="Google Shape;4900;p59"/>
            <p:cNvSpPr/>
            <p:nvPr/>
          </p:nvSpPr>
          <p:spPr>
            <a:xfrm>
              <a:off x="2084100" y="4652250"/>
              <a:ext cx="105325" cy="90050"/>
            </a:xfrm>
            <a:custGeom>
              <a:rect b="b" l="l" r="r" t="t"/>
              <a:pathLst>
                <a:path extrusionOk="0" h="3602" w="4213">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1" name="Google Shape;4901;p59"/>
            <p:cNvSpPr/>
            <p:nvPr/>
          </p:nvSpPr>
          <p:spPr>
            <a:xfrm>
              <a:off x="2372575" y="4644175"/>
              <a:ext cx="175875" cy="226275"/>
            </a:xfrm>
            <a:custGeom>
              <a:rect b="b" l="l" r="r" t="t"/>
              <a:pathLst>
                <a:path extrusionOk="0" h="9051" w="7035">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2" name="Google Shape;4902;p59"/>
            <p:cNvSpPr/>
            <p:nvPr/>
          </p:nvSpPr>
          <p:spPr>
            <a:xfrm>
              <a:off x="2093950" y="4419400"/>
              <a:ext cx="228500" cy="174750"/>
            </a:xfrm>
            <a:custGeom>
              <a:rect b="b" l="l" r="r" t="t"/>
              <a:pathLst>
                <a:path extrusionOk="0" h="6990" w="914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3" name="Google Shape;4903;p59"/>
            <p:cNvSpPr/>
            <p:nvPr/>
          </p:nvSpPr>
          <p:spPr>
            <a:xfrm>
              <a:off x="2224425" y="4777500"/>
              <a:ext cx="90425" cy="102675"/>
            </a:xfrm>
            <a:custGeom>
              <a:rect b="b" l="l" r="r" t="t"/>
              <a:pathLst>
                <a:path extrusionOk="0" h="4107" w="3617">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4" name="Google Shape;4904;p59"/>
            <p:cNvSpPr/>
            <p:nvPr/>
          </p:nvSpPr>
          <p:spPr>
            <a:xfrm>
              <a:off x="2454100" y="4400250"/>
              <a:ext cx="116550" cy="107300"/>
            </a:xfrm>
            <a:custGeom>
              <a:rect b="b" l="l" r="r" t="t"/>
              <a:pathLst>
                <a:path extrusionOk="0" h="4292" w="4662">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5" name="Google Shape;4905;p59"/>
            <p:cNvSpPr/>
            <p:nvPr/>
          </p:nvSpPr>
          <p:spPr>
            <a:xfrm>
              <a:off x="2152975" y="4431500"/>
              <a:ext cx="381925" cy="377725"/>
            </a:xfrm>
            <a:custGeom>
              <a:rect b="b" l="l" r="r" t="t"/>
              <a:pathLst>
                <a:path extrusionOk="0" h="15109" w="15277">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06" name="Google Shape;4906;p59"/>
          <p:cNvGrpSpPr/>
          <p:nvPr/>
        </p:nvGrpSpPr>
        <p:grpSpPr>
          <a:xfrm>
            <a:off x="6307462" y="3538907"/>
            <a:ext cx="298169" cy="339218"/>
            <a:chOff x="2707950" y="4399325"/>
            <a:chExt cx="423475" cy="481775"/>
          </a:xfrm>
        </p:grpSpPr>
        <p:sp>
          <p:nvSpPr>
            <p:cNvPr id="4907" name="Google Shape;4907;p59"/>
            <p:cNvSpPr/>
            <p:nvPr/>
          </p:nvSpPr>
          <p:spPr>
            <a:xfrm>
              <a:off x="2905550" y="4515000"/>
              <a:ext cx="28275" cy="366100"/>
            </a:xfrm>
            <a:custGeom>
              <a:rect b="b" l="l" r="r" t="t"/>
              <a:pathLst>
                <a:path extrusionOk="0" h="14644" w="1131">
                  <a:moveTo>
                    <a:pt x="1" y="0"/>
                  </a:moveTo>
                  <a:lnTo>
                    <a:pt x="1" y="14644"/>
                  </a:lnTo>
                  <a:lnTo>
                    <a:pt x="1130" y="14644"/>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8" name="Google Shape;4908;p59"/>
            <p:cNvSpPr/>
            <p:nvPr/>
          </p:nvSpPr>
          <p:spPr>
            <a:xfrm>
              <a:off x="2962025" y="4710725"/>
              <a:ext cx="141175" cy="29225"/>
            </a:xfrm>
            <a:custGeom>
              <a:rect b="b" l="l" r="r" t="t"/>
              <a:pathLst>
                <a:path extrusionOk="0" h="1169" w="5647">
                  <a:moveTo>
                    <a:pt x="0" y="0"/>
                  </a:moveTo>
                  <a:lnTo>
                    <a:pt x="0" y="1169"/>
                  </a:lnTo>
                  <a:lnTo>
                    <a:pt x="5646" y="1169"/>
                  </a:ln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09" name="Google Shape;4909;p59"/>
            <p:cNvSpPr/>
            <p:nvPr/>
          </p:nvSpPr>
          <p:spPr>
            <a:xfrm>
              <a:off x="2962025" y="4768175"/>
              <a:ext cx="141175" cy="112925"/>
            </a:xfrm>
            <a:custGeom>
              <a:rect b="b" l="l" r="r" t="t"/>
              <a:pathLst>
                <a:path extrusionOk="0" h="4517" w="5647">
                  <a:moveTo>
                    <a:pt x="0" y="0"/>
                  </a:moveTo>
                  <a:lnTo>
                    <a:pt x="0" y="4517"/>
                  </a:lnTo>
                  <a:lnTo>
                    <a:pt x="3951" y="4517"/>
                  </a:lnTo>
                  <a:cubicBezTo>
                    <a:pt x="4888" y="4517"/>
                    <a:pt x="5646" y="3758"/>
                    <a:pt x="5646" y="2825"/>
                  </a:cubicBezTo>
                  <a:lnTo>
                    <a:pt x="56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0" name="Google Shape;4910;p59"/>
            <p:cNvSpPr/>
            <p:nvPr/>
          </p:nvSpPr>
          <p:spPr>
            <a:xfrm>
              <a:off x="2736175" y="4710725"/>
              <a:ext cx="141175" cy="29225"/>
            </a:xfrm>
            <a:custGeom>
              <a:rect b="b" l="l" r="r" t="t"/>
              <a:pathLst>
                <a:path extrusionOk="0" h="1169" w="5647">
                  <a:moveTo>
                    <a:pt x="1" y="0"/>
                  </a:moveTo>
                  <a:lnTo>
                    <a:pt x="1" y="1169"/>
                  </a:lnTo>
                  <a:lnTo>
                    <a:pt x="5647" y="1169"/>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1" name="Google Shape;4911;p59"/>
            <p:cNvSpPr/>
            <p:nvPr/>
          </p:nvSpPr>
          <p:spPr>
            <a:xfrm>
              <a:off x="2736175" y="4768175"/>
              <a:ext cx="141175" cy="112925"/>
            </a:xfrm>
            <a:custGeom>
              <a:rect b="b" l="l" r="r" t="t"/>
              <a:pathLst>
                <a:path extrusionOk="0" h="4517" w="5647">
                  <a:moveTo>
                    <a:pt x="1" y="0"/>
                  </a:moveTo>
                  <a:lnTo>
                    <a:pt x="1" y="2825"/>
                  </a:lnTo>
                  <a:cubicBezTo>
                    <a:pt x="1" y="3758"/>
                    <a:pt x="759" y="4517"/>
                    <a:pt x="1693" y="4517"/>
                  </a:cubicBezTo>
                  <a:lnTo>
                    <a:pt x="5647" y="4517"/>
                  </a:lnTo>
                  <a:lnTo>
                    <a:pt x="56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2" name="Google Shape;4912;p59"/>
            <p:cNvSpPr/>
            <p:nvPr/>
          </p:nvSpPr>
          <p:spPr>
            <a:xfrm>
              <a:off x="2707950" y="4515075"/>
              <a:ext cx="169400" cy="82825"/>
            </a:xfrm>
            <a:custGeom>
              <a:rect b="b" l="l" r="r" t="t"/>
              <a:pathLst>
                <a:path extrusionOk="0" h="3313" w="6776">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3" name="Google Shape;4913;p59"/>
            <p:cNvSpPr/>
            <p:nvPr/>
          </p:nvSpPr>
          <p:spPr>
            <a:xfrm>
              <a:off x="2736175" y="4626025"/>
              <a:ext cx="141175" cy="56500"/>
            </a:xfrm>
            <a:custGeom>
              <a:rect b="b" l="l" r="r" t="t"/>
              <a:pathLst>
                <a:path extrusionOk="0" h="2260" w="5647">
                  <a:moveTo>
                    <a:pt x="1" y="1"/>
                  </a:moveTo>
                  <a:lnTo>
                    <a:pt x="1" y="2259"/>
                  </a:lnTo>
                  <a:lnTo>
                    <a:pt x="5647" y="2259"/>
                  </a:lnTo>
                  <a:lnTo>
                    <a:pt x="5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4" name="Google Shape;4914;p59"/>
            <p:cNvSpPr/>
            <p:nvPr/>
          </p:nvSpPr>
          <p:spPr>
            <a:xfrm>
              <a:off x="2850525" y="4430375"/>
              <a:ext cx="138325" cy="56500"/>
            </a:xfrm>
            <a:custGeom>
              <a:rect b="b" l="l" r="r" t="t"/>
              <a:pathLst>
                <a:path extrusionOk="0" h="2260" w="5533">
                  <a:moveTo>
                    <a:pt x="2765" y="1"/>
                  </a:moveTo>
                  <a:cubicBezTo>
                    <a:pt x="1500" y="1"/>
                    <a:pt x="275" y="916"/>
                    <a:pt x="1" y="2259"/>
                  </a:cubicBezTo>
                  <a:lnTo>
                    <a:pt x="5532" y="2259"/>
                  </a:lnTo>
                  <a:cubicBezTo>
                    <a:pt x="5258" y="910"/>
                    <a:pt x="4030" y="1"/>
                    <a:pt x="2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5" name="Google Shape;4915;p59"/>
            <p:cNvSpPr/>
            <p:nvPr/>
          </p:nvSpPr>
          <p:spPr>
            <a:xfrm>
              <a:off x="2974300" y="4399350"/>
              <a:ext cx="129650" cy="87525"/>
            </a:xfrm>
            <a:custGeom>
              <a:rect b="b" l="l" r="r" t="t"/>
              <a:pathLst>
                <a:path extrusionOk="0" h="3501" w="5186">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6" name="Google Shape;4916;p59"/>
            <p:cNvSpPr/>
            <p:nvPr/>
          </p:nvSpPr>
          <p:spPr>
            <a:xfrm>
              <a:off x="2735425" y="4399325"/>
              <a:ext cx="129650" cy="87475"/>
            </a:xfrm>
            <a:custGeom>
              <a:rect b="b" l="l" r="r" t="t"/>
              <a:pathLst>
                <a:path extrusionOk="0" h="3499" w="5186">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7" name="Google Shape;4917;p59"/>
            <p:cNvSpPr/>
            <p:nvPr/>
          </p:nvSpPr>
          <p:spPr>
            <a:xfrm>
              <a:off x="2962025" y="4515075"/>
              <a:ext cx="169400" cy="82825"/>
            </a:xfrm>
            <a:custGeom>
              <a:rect b="b" l="l" r="r" t="t"/>
              <a:pathLst>
                <a:path extrusionOk="0" h="3313" w="6776">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18" name="Google Shape;4918;p59"/>
            <p:cNvSpPr/>
            <p:nvPr/>
          </p:nvSpPr>
          <p:spPr>
            <a:xfrm>
              <a:off x="2962025" y="4626025"/>
              <a:ext cx="141175" cy="56500"/>
            </a:xfrm>
            <a:custGeom>
              <a:rect b="b" l="l" r="r" t="t"/>
              <a:pathLst>
                <a:path extrusionOk="0" h="2260" w="5647">
                  <a:moveTo>
                    <a:pt x="0" y="1"/>
                  </a:moveTo>
                  <a:lnTo>
                    <a:pt x="0" y="2259"/>
                  </a:lnTo>
                  <a:lnTo>
                    <a:pt x="5646" y="2259"/>
                  </a:lnTo>
                  <a:lnTo>
                    <a:pt x="564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19" name="Google Shape;4919;p59"/>
          <p:cNvGrpSpPr/>
          <p:nvPr/>
        </p:nvGrpSpPr>
        <p:grpSpPr>
          <a:xfrm>
            <a:off x="6736981" y="3538881"/>
            <a:ext cx="275057" cy="339271"/>
            <a:chOff x="3330525" y="4399275"/>
            <a:chExt cx="390650" cy="481850"/>
          </a:xfrm>
        </p:grpSpPr>
        <p:sp>
          <p:nvSpPr>
            <p:cNvPr id="4920" name="Google Shape;4920;p59"/>
            <p:cNvSpPr/>
            <p:nvPr/>
          </p:nvSpPr>
          <p:spPr>
            <a:xfrm>
              <a:off x="3543950" y="4648550"/>
              <a:ext cx="78450" cy="95775"/>
            </a:xfrm>
            <a:custGeom>
              <a:rect b="b" l="l" r="r" t="t"/>
              <a:pathLst>
                <a:path extrusionOk="0" h="3831" w="3138">
                  <a:moveTo>
                    <a:pt x="2677" y="0"/>
                  </a:moveTo>
                  <a:cubicBezTo>
                    <a:pt x="2298" y="356"/>
                    <a:pt x="1861" y="648"/>
                    <a:pt x="1388" y="858"/>
                  </a:cubicBezTo>
                  <a:lnTo>
                    <a:pt x="0" y="2948"/>
                  </a:lnTo>
                  <a:lnTo>
                    <a:pt x="880" y="3831"/>
                  </a:lnTo>
                  <a:lnTo>
                    <a:pt x="3138" y="443"/>
                  </a:lnTo>
                  <a:lnTo>
                    <a:pt x="26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1" name="Google Shape;4921;p59"/>
            <p:cNvSpPr/>
            <p:nvPr/>
          </p:nvSpPr>
          <p:spPr>
            <a:xfrm>
              <a:off x="3427250" y="4456050"/>
              <a:ext cx="197650" cy="197175"/>
            </a:xfrm>
            <a:custGeom>
              <a:rect b="b" l="l" r="r" t="t"/>
              <a:pathLst>
                <a:path extrusionOk="0" h="7887" w="7906">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2" name="Google Shape;4922;p59"/>
            <p:cNvSpPr/>
            <p:nvPr/>
          </p:nvSpPr>
          <p:spPr>
            <a:xfrm>
              <a:off x="3428150" y="4399275"/>
              <a:ext cx="166925" cy="84725"/>
            </a:xfrm>
            <a:custGeom>
              <a:rect b="b" l="l" r="r" t="t"/>
              <a:pathLst>
                <a:path extrusionOk="0" h="3389" w="6677">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3" name="Google Shape;4923;p59"/>
            <p:cNvSpPr/>
            <p:nvPr/>
          </p:nvSpPr>
          <p:spPr>
            <a:xfrm>
              <a:off x="3330525" y="4674000"/>
              <a:ext cx="181225" cy="207125"/>
            </a:xfrm>
            <a:custGeom>
              <a:rect b="b" l="l" r="r" t="t"/>
              <a:pathLst>
                <a:path extrusionOk="0" h="8285" w="7249">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4" name="Google Shape;4924;p59"/>
            <p:cNvSpPr/>
            <p:nvPr/>
          </p:nvSpPr>
          <p:spPr>
            <a:xfrm>
              <a:off x="3540175" y="4674000"/>
              <a:ext cx="181000" cy="207100"/>
            </a:xfrm>
            <a:custGeom>
              <a:rect b="b" l="l" r="r" t="t"/>
              <a:pathLst>
                <a:path extrusionOk="0" h="8284" w="724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5" name="Google Shape;4925;p59"/>
            <p:cNvSpPr/>
            <p:nvPr/>
          </p:nvSpPr>
          <p:spPr>
            <a:xfrm>
              <a:off x="3429975" y="4648850"/>
              <a:ext cx="78225" cy="95400"/>
            </a:xfrm>
            <a:custGeom>
              <a:rect b="b" l="l" r="r" t="t"/>
              <a:pathLst>
                <a:path extrusionOk="0" h="3816" w="3129">
                  <a:moveTo>
                    <a:pt x="452" y="0"/>
                  </a:moveTo>
                  <a:lnTo>
                    <a:pt x="0" y="440"/>
                  </a:lnTo>
                  <a:lnTo>
                    <a:pt x="2247" y="3816"/>
                  </a:lnTo>
                  <a:lnTo>
                    <a:pt x="3129" y="2936"/>
                  </a:lnTo>
                  <a:lnTo>
                    <a:pt x="1741" y="846"/>
                  </a:lnTo>
                  <a:cubicBezTo>
                    <a:pt x="1268" y="636"/>
                    <a:pt x="834" y="350"/>
                    <a:pt x="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6" name="Google Shape;4926;p59"/>
            <p:cNvSpPr/>
            <p:nvPr/>
          </p:nvSpPr>
          <p:spPr>
            <a:xfrm>
              <a:off x="3514200" y="4681000"/>
              <a:ext cx="23150" cy="17550"/>
            </a:xfrm>
            <a:custGeom>
              <a:rect b="b" l="l" r="r" t="t"/>
              <a:pathLst>
                <a:path extrusionOk="0" h="702" w="926">
                  <a:moveTo>
                    <a:pt x="1" y="0"/>
                  </a:moveTo>
                  <a:lnTo>
                    <a:pt x="465" y="702"/>
                  </a:lnTo>
                  <a:lnTo>
                    <a:pt x="925" y="0"/>
                  </a:lnTo>
                  <a:lnTo>
                    <a:pt x="916" y="0"/>
                  </a:lnTo>
                  <a:cubicBezTo>
                    <a:pt x="769" y="12"/>
                    <a:pt x="609" y="24"/>
                    <a:pt x="465" y="24"/>
                  </a:cubicBezTo>
                  <a:cubicBezTo>
                    <a:pt x="317" y="24"/>
                    <a:pt x="157" y="12"/>
                    <a:pt x="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27" name="Google Shape;4927;p59"/>
          <p:cNvGrpSpPr/>
          <p:nvPr/>
        </p:nvGrpSpPr>
        <p:grpSpPr>
          <a:xfrm>
            <a:off x="7161510" y="3538890"/>
            <a:ext cx="253265" cy="339253"/>
            <a:chOff x="3938800" y="4399275"/>
            <a:chExt cx="359700" cy="481825"/>
          </a:xfrm>
        </p:grpSpPr>
        <p:sp>
          <p:nvSpPr>
            <p:cNvPr id="4928" name="Google Shape;4928;p59"/>
            <p:cNvSpPr/>
            <p:nvPr/>
          </p:nvSpPr>
          <p:spPr>
            <a:xfrm>
              <a:off x="4022650" y="4427525"/>
              <a:ext cx="166625" cy="84700"/>
            </a:xfrm>
            <a:custGeom>
              <a:rect b="b" l="l" r="r" t="t"/>
              <a:pathLst>
                <a:path extrusionOk="0" h="3388" w="6665">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29" name="Google Shape;4929;p59"/>
            <p:cNvSpPr/>
            <p:nvPr/>
          </p:nvSpPr>
          <p:spPr>
            <a:xfrm>
              <a:off x="4021450" y="4484275"/>
              <a:ext cx="197650" cy="199225"/>
            </a:xfrm>
            <a:custGeom>
              <a:rect b="b" l="l" r="r" t="t"/>
              <a:pathLst>
                <a:path extrusionOk="0" h="7969" w="7906">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0" name="Google Shape;4930;p59"/>
            <p:cNvSpPr/>
            <p:nvPr/>
          </p:nvSpPr>
          <p:spPr>
            <a:xfrm>
              <a:off x="4054050" y="4692500"/>
              <a:ext cx="132975" cy="47450"/>
            </a:xfrm>
            <a:custGeom>
              <a:rect b="b" l="l" r="r" t="t"/>
              <a:pathLst>
                <a:path extrusionOk="0" h="1898" w="5319">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1" name="Google Shape;4931;p59"/>
            <p:cNvSpPr/>
            <p:nvPr/>
          </p:nvSpPr>
          <p:spPr>
            <a:xfrm>
              <a:off x="4163275" y="4399275"/>
              <a:ext cx="84275" cy="84200"/>
            </a:xfrm>
            <a:custGeom>
              <a:rect b="b" l="l" r="r" t="t"/>
              <a:pathLst>
                <a:path extrusionOk="0" h="3368" w="3371">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2" name="Google Shape;4932;p59"/>
            <p:cNvSpPr/>
            <p:nvPr/>
          </p:nvSpPr>
          <p:spPr>
            <a:xfrm>
              <a:off x="3938800" y="4692800"/>
              <a:ext cx="359700" cy="188300"/>
            </a:xfrm>
            <a:custGeom>
              <a:rect b="b" l="l" r="r" t="t"/>
              <a:pathLst>
                <a:path extrusionOk="0" h="7532" w="14388">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33" name="Google Shape;4933;p59"/>
          <p:cNvGrpSpPr/>
          <p:nvPr/>
        </p:nvGrpSpPr>
        <p:grpSpPr>
          <a:xfrm>
            <a:off x="7632288" y="3538890"/>
            <a:ext cx="159039" cy="339253"/>
            <a:chOff x="4584850" y="4399275"/>
            <a:chExt cx="225875" cy="481825"/>
          </a:xfrm>
        </p:grpSpPr>
        <p:sp>
          <p:nvSpPr>
            <p:cNvPr id="4934" name="Google Shape;4934;p59"/>
            <p:cNvSpPr/>
            <p:nvPr/>
          </p:nvSpPr>
          <p:spPr>
            <a:xfrm>
              <a:off x="4655400" y="4399275"/>
              <a:ext cx="84700" cy="84725"/>
            </a:xfrm>
            <a:custGeom>
              <a:rect b="b" l="l" r="r" t="t"/>
              <a:pathLst>
                <a:path extrusionOk="0" h="3389" w="3388">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5" name="Google Shape;4935;p59"/>
            <p:cNvSpPr/>
            <p:nvPr/>
          </p:nvSpPr>
          <p:spPr>
            <a:xfrm>
              <a:off x="4584850" y="4512200"/>
              <a:ext cx="225875" cy="368900"/>
            </a:xfrm>
            <a:custGeom>
              <a:rect b="b" l="l" r="r" t="t"/>
              <a:pathLst>
                <a:path extrusionOk="0" h="14756" w="9035">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36" name="Google Shape;4936;p59"/>
          <p:cNvSpPr/>
          <p:nvPr/>
        </p:nvSpPr>
        <p:spPr>
          <a:xfrm>
            <a:off x="7950424" y="3538820"/>
            <a:ext cx="372275" cy="339112"/>
          </a:xfrm>
          <a:custGeom>
            <a:rect b="b" l="l" r="r" t="t"/>
            <a:pathLst>
              <a:path extrusionOk="0" h="19265" w="21149">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4937" name="Google Shape;4937;p59"/>
          <p:cNvGrpSpPr/>
          <p:nvPr/>
        </p:nvGrpSpPr>
        <p:grpSpPr>
          <a:xfrm>
            <a:off x="817316" y="3951795"/>
            <a:ext cx="339253" cy="339253"/>
            <a:chOff x="5642550" y="4399275"/>
            <a:chExt cx="481825" cy="481825"/>
          </a:xfrm>
        </p:grpSpPr>
        <p:sp>
          <p:nvSpPr>
            <p:cNvPr id="4938" name="Google Shape;4938;p59"/>
            <p:cNvSpPr/>
            <p:nvPr/>
          </p:nvSpPr>
          <p:spPr>
            <a:xfrm>
              <a:off x="5642550" y="4399275"/>
              <a:ext cx="481825" cy="481825"/>
            </a:xfrm>
            <a:custGeom>
              <a:rect b="b" l="l" r="r" t="t"/>
              <a:pathLst>
                <a:path extrusionOk="0" h="19273" w="19273">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39" name="Google Shape;4939;p59"/>
            <p:cNvSpPr/>
            <p:nvPr/>
          </p:nvSpPr>
          <p:spPr>
            <a:xfrm>
              <a:off x="5756375" y="4626100"/>
              <a:ext cx="254100" cy="28275"/>
            </a:xfrm>
            <a:custGeom>
              <a:rect b="b" l="l" r="r" t="t"/>
              <a:pathLst>
                <a:path extrusionOk="0" h="1131" w="10164">
                  <a:moveTo>
                    <a:pt x="1" y="1"/>
                  </a:moveTo>
                  <a:lnTo>
                    <a:pt x="1" y="1130"/>
                  </a:lnTo>
                  <a:lnTo>
                    <a:pt x="10164" y="1130"/>
                  </a:lnTo>
                  <a:lnTo>
                    <a:pt x="101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0" name="Google Shape;4940;p59"/>
          <p:cNvGrpSpPr/>
          <p:nvPr/>
        </p:nvGrpSpPr>
        <p:grpSpPr>
          <a:xfrm>
            <a:off x="2670186" y="3963703"/>
            <a:ext cx="363316" cy="315437"/>
            <a:chOff x="6218300" y="4416175"/>
            <a:chExt cx="516000" cy="448000"/>
          </a:xfrm>
        </p:grpSpPr>
        <p:sp>
          <p:nvSpPr>
            <p:cNvPr id="4941" name="Google Shape;4941;p59"/>
            <p:cNvSpPr/>
            <p:nvPr/>
          </p:nvSpPr>
          <p:spPr>
            <a:xfrm>
              <a:off x="6462150" y="4525375"/>
              <a:ext cx="28250" cy="141250"/>
            </a:xfrm>
            <a:custGeom>
              <a:rect b="b" l="l" r="r" t="t"/>
              <a:pathLst>
                <a:path extrusionOk="0" h="5650" w="113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2" name="Google Shape;4942;p59"/>
            <p:cNvSpPr/>
            <p:nvPr/>
          </p:nvSpPr>
          <p:spPr>
            <a:xfrm>
              <a:off x="6218300" y="4416175"/>
              <a:ext cx="516000" cy="448000"/>
            </a:xfrm>
            <a:custGeom>
              <a:rect b="b" l="l" r="r" t="t"/>
              <a:pathLst>
                <a:path extrusionOk="0" h="17920" w="2064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3" name="Google Shape;4943;p59"/>
            <p:cNvSpPr/>
            <p:nvPr/>
          </p:nvSpPr>
          <p:spPr>
            <a:xfrm>
              <a:off x="6462150" y="4751225"/>
              <a:ext cx="28250" cy="28250"/>
            </a:xfrm>
            <a:custGeom>
              <a:rect b="b" l="l" r="r" t="t"/>
              <a:pathLst>
                <a:path extrusionOk="0" h="1130" w="113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4" name="Google Shape;4944;p59"/>
          <p:cNvGrpSpPr/>
          <p:nvPr/>
        </p:nvGrpSpPr>
        <p:grpSpPr>
          <a:xfrm>
            <a:off x="5870391" y="3951792"/>
            <a:ext cx="339253" cy="339253"/>
            <a:chOff x="899850" y="4992125"/>
            <a:chExt cx="481825" cy="481825"/>
          </a:xfrm>
        </p:grpSpPr>
        <p:sp>
          <p:nvSpPr>
            <p:cNvPr id="4945" name="Google Shape;4945;p59"/>
            <p:cNvSpPr/>
            <p:nvPr/>
          </p:nvSpPr>
          <p:spPr>
            <a:xfrm>
              <a:off x="1126600" y="5360100"/>
              <a:ext cx="28250" cy="28250"/>
            </a:xfrm>
            <a:custGeom>
              <a:rect b="b" l="l" r="r" t="t"/>
              <a:pathLst>
                <a:path extrusionOk="0" h="1130" w="113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6" name="Google Shape;4946;p59"/>
            <p:cNvSpPr/>
            <p:nvPr/>
          </p:nvSpPr>
          <p:spPr>
            <a:xfrm>
              <a:off x="1056050" y="5079900"/>
              <a:ext cx="169400" cy="194950"/>
            </a:xfrm>
            <a:custGeom>
              <a:rect b="b" l="l" r="r" t="t"/>
              <a:pathLst>
                <a:path extrusionOk="0" h="7798" w="6776">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47" name="Google Shape;4947;p59"/>
            <p:cNvSpPr/>
            <p:nvPr/>
          </p:nvSpPr>
          <p:spPr>
            <a:xfrm>
              <a:off x="899850" y="4992125"/>
              <a:ext cx="481825" cy="481825"/>
            </a:xfrm>
            <a:custGeom>
              <a:rect b="b" l="l" r="r" t="t"/>
              <a:pathLst>
                <a:path extrusionOk="0" h="19273" w="19273">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48" name="Google Shape;4948;p59"/>
          <p:cNvGrpSpPr/>
          <p:nvPr/>
        </p:nvGrpSpPr>
        <p:grpSpPr>
          <a:xfrm>
            <a:off x="5410993" y="3951792"/>
            <a:ext cx="339253" cy="339253"/>
            <a:chOff x="1492675" y="4992125"/>
            <a:chExt cx="481825" cy="481825"/>
          </a:xfrm>
        </p:grpSpPr>
        <p:sp>
          <p:nvSpPr>
            <p:cNvPr id="4949" name="Google Shape;4949;p59"/>
            <p:cNvSpPr/>
            <p:nvPr/>
          </p:nvSpPr>
          <p:spPr>
            <a:xfrm>
              <a:off x="1492675" y="4992125"/>
              <a:ext cx="481825" cy="481825"/>
            </a:xfrm>
            <a:custGeom>
              <a:rect b="b" l="l" r="r" t="t"/>
              <a:pathLst>
                <a:path extrusionOk="0" h="19273" w="19273">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0" name="Google Shape;4950;p59"/>
            <p:cNvSpPr/>
            <p:nvPr/>
          </p:nvSpPr>
          <p:spPr>
            <a:xfrm>
              <a:off x="1639625" y="5170175"/>
              <a:ext cx="190100" cy="125750"/>
            </a:xfrm>
            <a:custGeom>
              <a:rect b="b" l="l" r="r" t="t"/>
              <a:pathLst>
                <a:path extrusionOk="0" h="5030" w="7604">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1" name="Google Shape;4951;p59"/>
          <p:cNvGrpSpPr/>
          <p:nvPr/>
        </p:nvGrpSpPr>
        <p:grpSpPr>
          <a:xfrm>
            <a:off x="4951595" y="3951792"/>
            <a:ext cx="339253" cy="339253"/>
            <a:chOff x="2085525" y="4992125"/>
            <a:chExt cx="481825" cy="481825"/>
          </a:xfrm>
        </p:grpSpPr>
        <p:sp>
          <p:nvSpPr>
            <p:cNvPr id="4952" name="Google Shape;4952;p59"/>
            <p:cNvSpPr/>
            <p:nvPr/>
          </p:nvSpPr>
          <p:spPr>
            <a:xfrm>
              <a:off x="2244150" y="5152125"/>
              <a:ext cx="164500" cy="161825"/>
            </a:xfrm>
            <a:custGeom>
              <a:rect b="b" l="l" r="r" t="t"/>
              <a:pathLst>
                <a:path extrusionOk="0" h="6473" w="658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3" name="Google Shape;4953;p59"/>
            <p:cNvSpPr/>
            <p:nvPr/>
          </p:nvSpPr>
          <p:spPr>
            <a:xfrm>
              <a:off x="2085525" y="4992125"/>
              <a:ext cx="481825" cy="481825"/>
            </a:xfrm>
            <a:custGeom>
              <a:rect b="b" l="l" r="r" t="t"/>
              <a:pathLst>
                <a:path extrusionOk="0" h="19273" w="19273">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4" name="Google Shape;4954;p59"/>
          <p:cNvGrpSpPr/>
          <p:nvPr/>
        </p:nvGrpSpPr>
        <p:grpSpPr>
          <a:xfrm>
            <a:off x="6789344" y="3951792"/>
            <a:ext cx="339253" cy="339253"/>
            <a:chOff x="2678350" y="4992125"/>
            <a:chExt cx="481825" cy="481825"/>
          </a:xfrm>
        </p:grpSpPr>
        <p:sp>
          <p:nvSpPr>
            <p:cNvPr id="4955" name="Google Shape;4955;p59"/>
            <p:cNvSpPr/>
            <p:nvPr/>
          </p:nvSpPr>
          <p:spPr>
            <a:xfrm>
              <a:off x="2975725" y="5079150"/>
              <a:ext cx="56475" cy="309125"/>
            </a:xfrm>
            <a:custGeom>
              <a:rect b="b" l="l" r="r" t="t"/>
              <a:pathLst>
                <a:path extrusionOk="0" h="12365" w="2259">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6" name="Google Shape;4956;p59"/>
            <p:cNvSpPr/>
            <p:nvPr/>
          </p:nvSpPr>
          <p:spPr>
            <a:xfrm>
              <a:off x="2806350" y="5162500"/>
              <a:ext cx="84700" cy="225775"/>
            </a:xfrm>
            <a:custGeom>
              <a:rect b="b" l="l" r="r" t="t"/>
              <a:pathLst>
                <a:path extrusionOk="0" h="9031" w="3388">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57" name="Google Shape;4957;p59"/>
            <p:cNvSpPr/>
            <p:nvPr/>
          </p:nvSpPr>
          <p:spPr>
            <a:xfrm>
              <a:off x="2678350" y="4992125"/>
              <a:ext cx="481825" cy="481825"/>
            </a:xfrm>
            <a:custGeom>
              <a:rect b="b" l="l" r="r" t="t"/>
              <a:pathLst>
                <a:path extrusionOk="0" h="19273" w="19273">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58" name="Google Shape;4958;p59"/>
          <p:cNvGrpSpPr/>
          <p:nvPr/>
        </p:nvGrpSpPr>
        <p:grpSpPr>
          <a:xfrm>
            <a:off x="4492198" y="3951792"/>
            <a:ext cx="339253" cy="339253"/>
            <a:chOff x="3271200" y="4992125"/>
            <a:chExt cx="481825" cy="481825"/>
          </a:xfrm>
        </p:grpSpPr>
        <p:sp>
          <p:nvSpPr>
            <p:cNvPr id="4959" name="Google Shape;4959;p59"/>
            <p:cNvSpPr/>
            <p:nvPr/>
          </p:nvSpPr>
          <p:spPr>
            <a:xfrm>
              <a:off x="3497950" y="5106025"/>
              <a:ext cx="28250" cy="28250"/>
            </a:xfrm>
            <a:custGeom>
              <a:rect b="b" l="l" r="r" t="t"/>
              <a:pathLst>
                <a:path extrusionOk="0" h="1130" w="113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0" name="Google Shape;4960;p59"/>
            <p:cNvSpPr/>
            <p:nvPr/>
          </p:nvSpPr>
          <p:spPr>
            <a:xfrm>
              <a:off x="3497950" y="5218950"/>
              <a:ext cx="28250" cy="141175"/>
            </a:xfrm>
            <a:custGeom>
              <a:rect b="b" l="l" r="r" t="t"/>
              <a:pathLst>
                <a:path extrusionOk="0" h="5647" w="1130">
                  <a:moveTo>
                    <a:pt x="0" y="0"/>
                  </a:moveTo>
                  <a:lnTo>
                    <a:pt x="0" y="5647"/>
                  </a:lnTo>
                  <a:lnTo>
                    <a:pt x="1130" y="5647"/>
                  </a:lnTo>
                  <a:lnTo>
                    <a:pt x="11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1" name="Google Shape;4961;p59"/>
            <p:cNvSpPr/>
            <p:nvPr/>
          </p:nvSpPr>
          <p:spPr>
            <a:xfrm>
              <a:off x="3271200" y="4992125"/>
              <a:ext cx="481825" cy="481825"/>
            </a:xfrm>
            <a:custGeom>
              <a:rect b="b" l="l" r="r" t="t"/>
              <a:pathLst>
                <a:path extrusionOk="0" h="19273" w="19273">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4962" name="Google Shape;4962;p59"/>
          <p:cNvGrpSpPr/>
          <p:nvPr/>
        </p:nvGrpSpPr>
        <p:grpSpPr>
          <a:xfrm>
            <a:off x="6329788" y="3952813"/>
            <a:ext cx="339411" cy="337211"/>
            <a:chOff x="5049575" y="4993600"/>
            <a:chExt cx="482050" cy="478925"/>
          </a:xfrm>
        </p:grpSpPr>
        <p:sp>
          <p:nvSpPr>
            <p:cNvPr id="4963" name="Google Shape;4963;p59"/>
            <p:cNvSpPr/>
            <p:nvPr/>
          </p:nvSpPr>
          <p:spPr>
            <a:xfrm>
              <a:off x="5063200" y="5058825"/>
              <a:ext cx="315450" cy="164750"/>
            </a:xfrm>
            <a:custGeom>
              <a:rect b="b" l="l" r="r" t="t"/>
              <a:pathLst>
                <a:path extrusionOk="0" h="6590" w="12618">
                  <a:moveTo>
                    <a:pt x="3647" y="1"/>
                  </a:moveTo>
                  <a:lnTo>
                    <a:pt x="169" y="1846"/>
                  </a:lnTo>
                  <a:cubicBezTo>
                    <a:pt x="109" y="1877"/>
                    <a:pt x="51" y="1913"/>
                    <a:pt x="0" y="1952"/>
                  </a:cubicBezTo>
                  <a:lnTo>
                    <a:pt x="8892" y="6589"/>
                  </a:lnTo>
                  <a:lnTo>
                    <a:pt x="12617" y="4746"/>
                  </a:lnTo>
                  <a:lnTo>
                    <a:pt x="36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4" name="Google Shape;4964;p59"/>
            <p:cNvSpPr/>
            <p:nvPr/>
          </p:nvSpPr>
          <p:spPr>
            <a:xfrm>
              <a:off x="5299425" y="5133350"/>
              <a:ext cx="232200" cy="339175"/>
            </a:xfrm>
            <a:custGeom>
              <a:rect b="b" l="l" r="r" t="t"/>
              <a:pathLst>
                <a:path extrusionOk="0" h="13567" w="9288">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5" name="Google Shape;4965;p59"/>
            <p:cNvSpPr/>
            <p:nvPr/>
          </p:nvSpPr>
          <p:spPr>
            <a:xfrm>
              <a:off x="5184475" y="4993600"/>
              <a:ext cx="334125" cy="168525"/>
            </a:xfrm>
            <a:custGeom>
              <a:rect b="b" l="l" r="r" t="t"/>
              <a:pathLst>
                <a:path extrusionOk="0" h="6741" w="13365">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4966" name="Google Shape;4966;p59"/>
            <p:cNvSpPr/>
            <p:nvPr/>
          </p:nvSpPr>
          <p:spPr>
            <a:xfrm>
              <a:off x="5049575" y="5132450"/>
              <a:ext cx="221650" cy="339925"/>
            </a:xfrm>
            <a:custGeom>
              <a:rect b="b" l="l" r="r" t="t"/>
              <a:pathLst>
                <a:path extrusionOk="0" h="13597" w="8866">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4967" name="Google Shape;4967;p59"/>
          <p:cNvSpPr txBox="1"/>
          <p:nvPr/>
        </p:nvSpPr>
        <p:spPr>
          <a:xfrm>
            <a:off x="723400" y="1187975"/>
            <a:ext cx="76971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You can </a:t>
            </a:r>
            <a:r>
              <a:rPr b="1" lang="en" sz="1100">
                <a:solidFill>
                  <a:schemeClr val="dk2"/>
                </a:solidFill>
              </a:rPr>
              <a:t>change the stroke and fill color</a:t>
            </a:r>
            <a:r>
              <a:rPr lang="en" sz="1100">
                <a:solidFill>
                  <a:schemeClr val="lt1"/>
                </a:solidFill>
              </a:rPr>
              <a:t>; just select the icon and click on the </a:t>
            </a:r>
            <a:r>
              <a:rPr b="1" lang="en" sz="1100">
                <a:solidFill>
                  <a:schemeClr val="dk2"/>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dk2"/>
                </a:solidFill>
                <a:uFill>
                  <a:noFill/>
                </a:uFill>
                <a:hlinkClick r:id="rId3">
                  <a:extLst>
                    <a:ext uri="{A12FA001-AC4F-418D-AE19-62706E023703}">
                      <ahyp:hlinkClr val="tx"/>
                    </a:ext>
                  </a:extLst>
                </a:hlinkClick>
              </a:rPr>
              <a:t>Flaticon’s extension</a:t>
            </a:r>
            <a:r>
              <a:rPr lang="en" sz="1100">
                <a:solidFill>
                  <a:schemeClr val="lt1"/>
                </a:solidFill>
              </a:rPr>
              <a:t>, allowing you to customize and add even more icons.</a:t>
            </a:r>
            <a:endParaRPr sz="1100">
              <a:solidFill>
                <a:schemeClr val="lt1"/>
              </a:solidFill>
            </a:endParaRPr>
          </a:p>
        </p:txBody>
      </p:sp>
      <p:sp>
        <p:nvSpPr>
          <p:cNvPr id="4968" name="Google Shape;4968;p59"/>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...and our sets of editable icons</a:t>
            </a:r>
            <a:endParaRPr/>
          </a:p>
        </p:txBody>
      </p:sp>
      <p:grpSp>
        <p:nvGrpSpPr>
          <p:cNvPr id="4969" name="Google Shape;4969;p59"/>
          <p:cNvGrpSpPr/>
          <p:nvPr/>
        </p:nvGrpSpPr>
        <p:grpSpPr>
          <a:xfrm>
            <a:off x="7248742" y="3975375"/>
            <a:ext cx="195300" cy="343772"/>
            <a:chOff x="3999225" y="4364775"/>
            <a:chExt cx="195300" cy="343772"/>
          </a:xfrm>
        </p:grpSpPr>
        <p:grpSp>
          <p:nvGrpSpPr>
            <p:cNvPr id="4970" name="Google Shape;4970;p59"/>
            <p:cNvGrpSpPr/>
            <p:nvPr/>
          </p:nvGrpSpPr>
          <p:grpSpPr>
            <a:xfrm>
              <a:off x="4048568" y="4562577"/>
              <a:ext cx="97317" cy="145970"/>
              <a:chOff x="1529575" y="2222650"/>
              <a:chExt cx="203125" cy="304675"/>
            </a:xfrm>
          </p:grpSpPr>
          <p:sp>
            <p:nvSpPr>
              <p:cNvPr id="4971" name="Google Shape;4971;p59"/>
              <p:cNvSpPr/>
              <p:nvPr/>
            </p:nvSpPr>
            <p:spPr>
              <a:xfrm>
                <a:off x="1631125" y="2222650"/>
                <a:ext cx="25" cy="304675"/>
              </a:xfrm>
              <a:custGeom>
                <a:rect b="b" l="l" r="r" t="t"/>
                <a:pathLst>
                  <a:path extrusionOk="0" fill="none" h="12187" w="1">
                    <a:moveTo>
                      <a:pt x="1" y="1"/>
                    </a:moveTo>
                    <a:lnTo>
                      <a:pt x="1" y="12187"/>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9"/>
              <p:cNvSpPr/>
              <p:nvPr/>
            </p:nvSpPr>
            <p:spPr>
              <a:xfrm>
                <a:off x="1529575" y="2425750"/>
                <a:ext cx="203125" cy="25"/>
              </a:xfrm>
              <a:custGeom>
                <a:rect b="b" l="l" r="r" t="t"/>
                <a:pathLst>
                  <a:path extrusionOk="0" fill="none" h="1" w="8125">
                    <a:moveTo>
                      <a:pt x="1" y="1"/>
                    </a:moveTo>
                    <a:lnTo>
                      <a:pt x="8125"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59"/>
            <p:cNvGrpSpPr/>
            <p:nvPr/>
          </p:nvGrpSpPr>
          <p:grpSpPr>
            <a:xfrm>
              <a:off x="3999225" y="4364775"/>
              <a:ext cx="195300" cy="195300"/>
              <a:chOff x="3999225" y="4364775"/>
              <a:chExt cx="195300" cy="195300"/>
            </a:xfrm>
          </p:grpSpPr>
          <p:sp>
            <p:nvSpPr>
              <p:cNvPr id="4974" name="Google Shape;4974;p59"/>
              <p:cNvSpPr/>
              <p:nvPr/>
            </p:nvSpPr>
            <p:spPr>
              <a:xfrm>
                <a:off x="3999225" y="436477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9"/>
              <p:cNvSpPr/>
              <p:nvPr/>
            </p:nvSpPr>
            <p:spPr>
              <a:xfrm>
                <a:off x="4029725" y="439525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76" name="Google Shape;4976;p59"/>
          <p:cNvGrpSpPr/>
          <p:nvPr/>
        </p:nvGrpSpPr>
        <p:grpSpPr>
          <a:xfrm>
            <a:off x="7564186" y="3991627"/>
            <a:ext cx="277088" cy="259611"/>
            <a:chOff x="4335888" y="4398114"/>
            <a:chExt cx="277088" cy="259611"/>
          </a:xfrm>
        </p:grpSpPr>
        <p:grpSp>
          <p:nvGrpSpPr>
            <p:cNvPr id="4977" name="Google Shape;4977;p59"/>
            <p:cNvGrpSpPr/>
            <p:nvPr/>
          </p:nvGrpSpPr>
          <p:grpSpPr>
            <a:xfrm>
              <a:off x="4335888" y="4462425"/>
              <a:ext cx="195300" cy="195300"/>
              <a:chOff x="4335888" y="4462425"/>
              <a:chExt cx="195300" cy="195300"/>
            </a:xfrm>
          </p:grpSpPr>
          <p:sp>
            <p:nvSpPr>
              <p:cNvPr id="4978" name="Google Shape;4978;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0" name="Google Shape;4980;p59"/>
            <p:cNvGrpSpPr/>
            <p:nvPr/>
          </p:nvGrpSpPr>
          <p:grpSpPr>
            <a:xfrm>
              <a:off x="4509813" y="4398114"/>
              <a:ext cx="103162" cy="103198"/>
              <a:chOff x="2277975" y="2021700"/>
              <a:chExt cx="215325" cy="215400"/>
            </a:xfrm>
          </p:grpSpPr>
          <p:sp>
            <p:nvSpPr>
              <p:cNvPr id="4981" name="Google Shape;4981;p59"/>
              <p:cNvSpPr/>
              <p:nvPr/>
            </p:nvSpPr>
            <p:spPr>
              <a:xfrm>
                <a:off x="2277975" y="2026475"/>
                <a:ext cx="210650" cy="210625"/>
              </a:xfrm>
              <a:custGeom>
                <a:rect b="b" l="l" r="r" t="t"/>
                <a:pathLst>
                  <a:path extrusionOk="0" fill="none" h="8425" w="8426">
                    <a:moveTo>
                      <a:pt x="8425" y="0"/>
                    </a:moveTo>
                    <a:lnTo>
                      <a:pt x="1" y="8425"/>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9"/>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83" name="Google Shape;4983;p59"/>
          <p:cNvGrpSpPr/>
          <p:nvPr/>
        </p:nvGrpSpPr>
        <p:grpSpPr>
          <a:xfrm>
            <a:off x="7961419" y="4049613"/>
            <a:ext cx="392275" cy="195300"/>
            <a:chOff x="4752588" y="4440200"/>
            <a:chExt cx="392275" cy="195300"/>
          </a:xfrm>
        </p:grpSpPr>
        <p:grpSp>
          <p:nvGrpSpPr>
            <p:cNvPr id="4984" name="Google Shape;4984;p59"/>
            <p:cNvGrpSpPr/>
            <p:nvPr/>
          </p:nvGrpSpPr>
          <p:grpSpPr>
            <a:xfrm>
              <a:off x="4950384" y="4469728"/>
              <a:ext cx="194479" cy="136244"/>
              <a:chOff x="3163375" y="2175125"/>
              <a:chExt cx="405925" cy="284375"/>
            </a:xfrm>
          </p:grpSpPr>
          <p:sp>
            <p:nvSpPr>
              <p:cNvPr id="4985" name="Google Shape;4985;p59"/>
              <p:cNvSpPr/>
              <p:nvPr/>
            </p:nvSpPr>
            <p:spPr>
              <a:xfrm>
                <a:off x="3163375" y="2317300"/>
                <a:ext cx="389050" cy="25"/>
              </a:xfrm>
              <a:custGeom>
                <a:rect b="b" l="l" r="r" t="t"/>
                <a:pathLst>
                  <a:path extrusionOk="0" fill="none" h="1" w="15562">
                    <a:moveTo>
                      <a:pt x="15562" y="1"/>
                    </a:moveTo>
                    <a:lnTo>
                      <a:pt x="1" y="1"/>
                    </a:lnTo>
                  </a:path>
                </a:pathLst>
              </a:custGeom>
              <a:solidFill>
                <a:srgbClr val="869FB2"/>
              </a:solidFill>
              <a:ln cap="sq"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9"/>
              <p:cNvSpPr/>
              <p:nvPr/>
            </p:nvSpPr>
            <p:spPr>
              <a:xfrm>
                <a:off x="3299975" y="2175125"/>
                <a:ext cx="25" cy="284375"/>
              </a:xfrm>
              <a:custGeom>
                <a:rect b="b" l="l" r="r" t="t"/>
                <a:pathLst>
                  <a:path extrusionOk="0" fill="none" h="11375" w="1">
                    <a:moveTo>
                      <a:pt x="0" y="1"/>
                    </a:moveTo>
                    <a:lnTo>
                      <a:pt x="0" y="11374"/>
                    </a:lnTo>
                  </a:path>
                </a:pathLst>
              </a:custGeom>
              <a:solidFill>
                <a:srgbClr val="869FB2"/>
              </a:solidFill>
              <a:ln cap="rnd" cmpd="sng" w="19050">
                <a:solidFill>
                  <a:srgbClr val="869FB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9"/>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869FB2"/>
              </a:solidFill>
              <a:ln cap="rnd"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8" name="Google Shape;4988;p59"/>
            <p:cNvGrpSpPr/>
            <p:nvPr/>
          </p:nvGrpSpPr>
          <p:grpSpPr>
            <a:xfrm>
              <a:off x="4752588" y="4440200"/>
              <a:ext cx="195300" cy="195300"/>
              <a:chOff x="4335888" y="4462425"/>
              <a:chExt cx="195300" cy="195300"/>
            </a:xfrm>
          </p:grpSpPr>
          <p:sp>
            <p:nvSpPr>
              <p:cNvPr id="4989" name="Google Shape;4989;p59"/>
              <p:cNvSpPr/>
              <p:nvPr/>
            </p:nvSpPr>
            <p:spPr>
              <a:xfrm>
                <a:off x="4335888" y="4462425"/>
                <a:ext cx="195300" cy="195300"/>
              </a:xfrm>
              <a:prstGeom prst="ellipse">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9"/>
              <p:cNvSpPr/>
              <p:nvPr/>
            </p:nvSpPr>
            <p:spPr>
              <a:xfrm>
                <a:off x="4366388" y="4492900"/>
                <a:ext cx="134400" cy="134400"/>
              </a:xfrm>
              <a:prstGeom prst="ellipse">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3"/>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AutoNum type="arabicPeriod"/>
            </a:pPr>
            <a:r>
              <a:rPr lang="en">
                <a:highlight>
                  <a:schemeClr val="lt2"/>
                </a:highlight>
              </a:rPr>
              <a:t>WHAT?</a:t>
            </a:r>
            <a:r>
              <a:rPr lang="en"/>
              <a:t>		</a:t>
            </a:r>
            <a:r>
              <a:rPr lang="en"/>
              <a:t>l	What do we learn?</a:t>
            </a:r>
            <a:endParaRPr/>
          </a:p>
        </p:txBody>
      </p:sp>
      <p:sp>
        <p:nvSpPr>
          <p:cNvPr id="192" name="Google Shape;192;p33"/>
          <p:cNvSpPr/>
          <p:nvPr/>
        </p:nvSpPr>
        <p:spPr>
          <a:xfrm>
            <a:off x="952475" y="1666175"/>
            <a:ext cx="3162300" cy="39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Means of representation</a:t>
            </a:r>
            <a:endParaRPr b="1">
              <a:solidFill>
                <a:schemeClr val="dk1"/>
              </a:solidFill>
              <a:latin typeface="Poppins"/>
              <a:ea typeface="Poppins"/>
              <a:cs typeface="Poppins"/>
              <a:sym typeface="Poppins"/>
            </a:endParaRPr>
          </a:p>
        </p:txBody>
      </p:sp>
      <p:graphicFrame>
        <p:nvGraphicFramePr>
          <p:cNvPr id="193" name="Google Shape;193;p33"/>
          <p:cNvGraphicFramePr/>
          <p:nvPr/>
        </p:nvGraphicFramePr>
        <p:xfrm>
          <a:off x="952475" y="2313100"/>
          <a:ext cx="3000000" cy="3000000"/>
        </p:xfrm>
        <a:graphic>
          <a:graphicData uri="http://schemas.openxmlformats.org/drawingml/2006/table">
            <a:tbl>
              <a:tblPr>
                <a:noFill/>
                <a:tableStyleId>{6B908662-5434-4DC7-AFD4-8B40A5E1A0E0}</a:tableStyleId>
              </a:tblPr>
              <a:tblGrid>
                <a:gridCol w="1614025"/>
                <a:gridCol w="2075275"/>
                <a:gridCol w="3549700"/>
              </a:tblGrid>
              <a:tr h="381000">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POSSIBILITIES</a:t>
                      </a:r>
                      <a:endParaRPr b="1">
                        <a:solidFill>
                          <a:schemeClr val="dk1"/>
                        </a:solidFill>
                        <a:latin typeface="Poppins"/>
                        <a:ea typeface="Poppins"/>
                        <a:cs typeface="Poppins"/>
                        <a:sym typeface="Poppi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RESOURCE</a:t>
                      </a:r>
                      <a:endParaRPr b="1">
                        <a:solidFill>
                          <a:schemeClr val="dk1"/>
                        </a:solidFill>
                        <a:latin typeface="Poppins"/>
                        <a:ea typeface="Poppins"/>
                        <a:cs typeface="Poppins"/>
                        <a:sym typeface="Poppi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URL</a:t>
                      </a:r>
                      <a:endParaRPr b="1">
                        <a:solidFill>
                          <a:schemeClr val="dk1"/>
                        </a:solidFill>
                        <a:latin typeface="Poppins"/>
                        <a:ea typeface="Poppins"/>
                        <a:cs typeface="Poppins"/>
                        <a:sym typeface="Poppi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r>
              <a:tr h="381000">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381000">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381000">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grpSp>
        <p:nvGrpSpPr>
          <p:cNvPr id="194" name="Google Shape;194;p33"/>
          <p:cNvGrpSpPr/>
          <p:nvPr/>
        </p:nvGrpSpPr>
        <p:grpSpPr>
          <a:xfrm>
            <a:off x="7140612" y="4138437"/>
            <a:ext cx="3064352" cy="1510454"/>
            <a:chOff x="7140612" y="4138437"/>
            <a:chExt cx="3064352" cy="1510454"/>
          </a:xfrm>
        </p:grpSpPr>
        <p:sp>
          <p:nvSpPr>
            <p:cNvPr id="195" name="Google Shape;195;p33"/>
            <p:cNvSpPr/>
            <p:nvPr/>
          </p:nvSpPr>
          <p:spPr>
            <a:xfrm flipH="1">
              <a:off x="7362841" y="4161894"/>
              <a:ext cx="2842123" cy="1486997"/>
            </a:xfrm>
            <a:custGeom>
              <a:rect b="b" l="l" r="r" t="t"/>
              <a:pathLst>
                <a:path extrusionOk="0" h="95504" w="191035">
                  <a:moveTo>
                    <a:pt x="95504" y="0"/>
                  </a:moveTo>
                  <a:cubicBezTo>
                    <a:pt x="43480" y="0"/>
                    <a:pt x="1086" y="41744"/>
                    <a:pt x="28" y="93550"/>
                  </a:cubicBezTo>
                  <a:cubicBezTo>
                    <a:pt x="1" y="94635"/>
                    <a:pt x="896" y="95503"/>
                    <a:pt x="1981" y="95503"/>
                  </a:cubicBezTo>
                  <a:lnTo>
                    <a:pt x="39846" y="95503"/>
                  </a:lnTo>
                  <a:cubicBezTo>
                    <a:pt x="40903" y="95503"/>
                    <a:pt x="41744" y="94690"/>
                    <a:pt x="41771" y="93659"/>
                  </a:cubicBezTo>
                  <a:cubicBezTo>
                    <a:pt x="42775" y="64826"/>
                    <a:pt x="66508" y="41717"/>
                    <a:pt x="95558" y="41717"/>
                  </a:cubicBezTo>
                  <a:cubicBezTo>
                    <a:pt x="124608" y="41717"/>
                    <a:pt x="148341" y="64799"/>
                    <a:pt x="149318" y="93659"/>
                  </a:cubicBezTo>
                  <a:cubicBezTo>
                    <a:pt x="149372" y="94690"/>
                    <a:pt x="150213" y="95503"/>
                    <a:pt x="151270" y="95503"/>
                  </a:cubicBezTo>
                  <a:lnTo>
                    <a:pt x="189081" y="95503"/>
                  </a:lnTo>
                  <a:cubicBezTo>
                    <a:pt x="190166" y="95503"/>
                    <a:pt x="191034" y="94635"/>
                    <a:pt x="191034" y="93550"/>
                  </a:cubicBezTo>
                  <a:cubicBezTo>
                    <a:pt x="189976" y="41744"/>
                    <a:pt x="147554" y="0"/>
                    <a:pt x="95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3"/>
            <p:cNvSpPr/>
            <p:nvPr/>
          </p:nvSpPr>
          <p:spPr>
            <a:xfrm>
              <a:off x="7140612" y="4138437"/>
              <a:ext cx="898466" cy="940286"/>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 name="Google Shape;197;p33"/>
          <p:cNvSpPr txBox="1"/>
          <p:nvPr/>
        </p:nvSpPr>
        <p:spPr>
          <a:xfrm>
            <a:off x="7631363" y="893763"/>
            <a:ext cx="1366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ACKNOWLEDGEMENT</a:t>
            </a:r>
            <a:r>
              <a:rPr b="1" lang="en" sz="800">
                <a:solidFill>
                  <a:schemeClr val="dk1"/>
                </a:solidFill>
                <a:latin typeface="DM Sans"/>
                <a:ea typeface="DM Sans"/>
                <a:cs typeface="DM Sans"/>
                <a:sym typeface="DM Sans"/>
              </a:rPr>
              <a:t>  </a:t>
            </a:r>
            <a:endParaRPr b="1" sz="800">
              <a:solidFill>
                <a:schemeClr val="dk1"/>
              </a:solidFill>
              <a:latin typeface="DM Sans"/>
              <a:ea typeface="DM Sans"/>
              <a:cs typeface="DM Sans"/>
              <a:sym typeface="DM Sans"/>
            </a:endParaRPr>
          </a:p>
        </p:txBody>
      </p:sp>
      <p:grpSp>
        <p:nvGrpSpPr>
          <p:cNvPr id="198" name="Google Shape;198;p33"/>
          <p:cNvGrpSpPr/>
          <p:nvPr/>
        </p:nvGrpSpPr>
        <p:grpSpPr>
          <a:xfrm>
            <a:off x="8057517" y="347463"/>
            <a:ext cx="514200" cy="496500"/>
            <a:chOff x="8057517" y="347463"/>
            <a:chExt cx="514200" cy="496500"/>
          </a:xfrm>
        </p:grpSpPr>
        <p:sp>
          <p:nvSpPr>
            <p:cNvPr id="199" name="Google Shape;199;p33"/>
            <p:cNvSpPr/>
            <p:nvPr/>
          </p:nvSpPr>
          <p:spPr>
            <a:xfrm>
              <a:off x="8057517" y="347463"/>
              <a:ext cx="514200" cy="496500"/>
            </a:xfrm>
            <a:prstGeom prst="ellipse">
              <a:avLst/>
            </a:prstGeom>
            <a:solidFill>
              <a:schemeClr val="l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0" name="Google Shape;200;p33"/>
            <p:cNvGrpSpPr/>
            <p:nvPr/>
          </p:nvGrpSpPr>
          <p:grpSpPr>
            <a:xfrm>
              <a:off x="8167016" y="446353"/>
              <a:ext cx="295764" cy="299096"/>
              <a:chOff x="6204958" y="3355706"/>
              <a:chExt cx="358154" cy="362189"/>
            </a:xfrm>
          </p:grpSpPr>
          <p:sp>
            <p:nvSpPr>
              <p:cNvPr id="201" name="Google Shape;201;p33"/>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3"/>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33"/>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FFD961">
                  <a:alpha val="611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3"/>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3"/>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3"/>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3"/>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3"/>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3"/>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3"/>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3"/>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3"/>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3"/>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FFD961">
                  <a:alpha val="611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 name="Google Shape;214;p33"/>
            <p:cNvSpPr/>
            <p:nvPr/>
          </p:nvSpPr>
          <p:spPr>
            <a:xfrm>
              <a:off x="8330886" y="520447"/>
              <a:ext cx="150600" cy="150600"/>
            </a:xfrm>
            <a:prstGeom prst="ellipse">
              <a:avLst/>
            </a:prstGeom>
            <a:solidFill>
              <a:srgbClr val="FF6161">
                <a:alpha val="8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4994" name="Shape 4994"/>
        <p:cNvGrpSpPr/>
        <p:nvPr/>
      </p:nvGrpSpPr>
      <p:grpSpPr>
        <a:xfrm>
          <a:off x="0" y="0"/>
          <a:ext cx="0" cy="0"/>
          <a:chOff x="0" y="0"/>
          <a:chExt cx="0" cy="0"/>
        </a:xfrm>
      </p:grpSpPr>
      <p:grpSp>
        <p:nvGrpSpPr>
          <p:cNvPr id="4995" name="Google Shape;4995;p60"/>
          <p:cNvGrpSpPr/>
          <p:nvPr/>
        </p:nvGrpSpPr>
        <p:grpSpPr>
          <a:xfrm>
            <a:off x="856199" y="1311179"/>
            <a:ext cx="322099" cy="370529"/>
            <a:chOff x="-42971725" y="3217825"/>
            <a:chExt cx="275675" cy="317125"/>
          </a:xfrm>
        </p:grpSpPr>
        <p:sp>
          <p:nvSpPr>
            <p:cNvPr id="4996" name="Google Shape;4996;p60"/>
            <p:cNvSpPr/>
            <p:nvPr/>
          </p:nvSpPr>
          <p:spPr>
            <a:xfrm>
              <a:off x="-42951250" y="3279250"/>
              <a:ext cx="233950" cy="152050"/>
            </a:xfrm>
            <a:custGeom>
              <a:rect b="b" l="l" r="r" t="t"/>
              <a:pathLst>
                <a:path extrusionOk="0" h="6082" w="9358">
                  <a:moveTo>
                    <a:pt x="379" y="1"/>
                  </a:moveTo>
                  <a:cubicBezTo>
                    <a:pt x="158" y="1"/>
                    <a:pt x="1" y="221"/>
                    <a:pt x="1" y="410"/>
                  </a:cubicBezTo>
                  <a:lnTo>
                    <a:pt x="1" y="6081"/>
                  </a:lnTo>
                  <a:lnTo>
                    <a:pt x="9357" y="6081"/>
                  </a:lnTo>
                  <a:lnTo>
                    <a:pt x="9357" y="410"/>
                  </a:lnTo>
                  <a:cubicBezTo>
                    <a:pt x="9357" y="158"/>
                    <a:pt x="9168" y="1"/>
                    <a:pt x="8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0"/>
            <p:cNvSpPr/>
            <p:nvPr/>
          </p:nvSpPr>
          <p:spPr>
            <a:xfrm>
              <a:off x="-42971725" y="3451750"/>
              <a:ext cx="275675" cy="83200"/>
            </a:xfrm>
            <a:custGeom>
              <a:rect b="b" l="l" r="r" t="t"/>
              <a:pathLst>
                <a:path extrusionOk="0" h="3328" w="11027">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0"/>
            <p:cNvSpPr/>
            <p:nvPr/>
          </p:nvSpPr>
          <p:spPr>
            <a:xfrm>
              <a:off x="-42866975" y="3217825"/>
              <a:ext cx="63025" cy="40975"/>
            </a:xfrm>
            <a:custGeom>
              <a:rect b="b" l="l" r="r" t="t"/>
              <a:pathLst>
                <a:path extrusionOk="0" h="1639" w="2521">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9" name="Google Shape;4999;p60"/>
          <p:cNvGrpSpPr/>
          <p:nvPr/>
        </p:nvGrpSpPr>
        <p:grpSpPr>
          <a:xfrm>
            <a:off x="828113" y="1779835"/>
            <a:ext cx="378270" cy="337551"/>
            <a:chOff x="-42996150" y="3612600"/>
            <a:chExt cx="323750" cy="288900"/>
          </a:xfrm>
        </p:grpSpPr>
        <p:sp>
          <p:nvSpPr>
            <p:cNvPr id="5000" name="Google Shape;5000;p60"/>
            <p:cNvSpPr/>
            <p:nvPr/>
          </p:nvSpPr>
          <p:spPr>
            <a:xfrm>
              <a:off x="-42914225" y="3612600"/>
              <a:ext cx="241825" cy="239275"/>
            </a:xfrm>
            <a:custGeom>
              <a:rect b="b" l="l" r="r" t="t"/>
              <a:pathLst>
                <a:path extrusionOk="0" h="9571" w="9673">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0"/>
            <p:cNvSpPr/>
            <p:nvPr/>
          </p:nvSpPr>
          <p:spPr>
            <a:xfrm>
              <a:off x="-42946525" y="3762850"/>
              <a:ext cx="118950" cy="118950"/>
            </a:xfrm>
            <a:custGeom>
              <a:rect b="b" l="l" r="r" t="t"/>
              <a:pathLst>
                <a:path extrusionOk="0" h="4758" w="4758">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0"/>
            <p:cNvSpPr/>
            <p:nvPr/>
          </p:nvSpPr>
          <p:spPr>
            <a:xfrm>
              <a:off x="-42996150" y="3855800"/>
              <a:ext cx="78000" cy="45700"/>
            </a:xfrm>
            <a:custGeom>
              <a:rect b="b" l="l" r="r" t="t"/>
              <a:pathLst>
                <a:path extrusionOk="0" h="1828" w="312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3" name="Google Shape;5003;p60"/>
          <p:cNvGrpSpPr/>
          <p:nvPr/>
        </p:nvGrpSpPr>
        <p:grpSpPr>
          <a:xfrm>
            <a:off x="830874" y="2189205"/>
            <a:ext cx="372749" cy="370909"/>
            <a:chOff x="-42994575" y="3950300"/>
            <a:chExt cx="319025" cy="317450"/>
          </a:xfrm>
        </p:grpSpPr>
        <p:sp>
          <p:nvSpPr>
            <p:cNvPr id="5004" name="Google Shape;5004;p60"/>
            <p:cNvSpPr/>
            <p:nvPr/>
          </p:nvSpPr>
          <p:spPr>
            <a:xfrm>
              <a:off x="-42930775" y="4225200"/>
              <a:ext cx="191425" cy="42550"/>
            </a:xfrm>
            <a:custGeom>
              <a:rect b="b" l="l" r="r" t="t"/>
              <a:pathLst>
                <a:path extrusionOk="0" h="1702" w="7657">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0"/>
            <p:cNvSpPr/>
            <p:nvPr/>
          </p:nvSpPr>
          <p:spPr>
            <a:xfrm>
              <a:off x="-42908725" y="4163750"/>
              <a:ext cx="148900" cy="42550"/>
            </a:xfrm>
            <a:custGeom>
              <a:rect b="b" l="l" r="r" t="t"/>
              <a:pathLst>
                <a:path extrusionOk="0" h="1702" w="5956">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0"/>
            <p:cNvSpPr/>
            <p:nvPr/>
          </p:nvSpPr>
          <p:spPr>
            <a:xfrm>
              <a:off x="-42994575" y="3950300"/>
              <a:ext cx="319025" cy="211125"/>
            </a:xfrm>
            <a:custGeom>
              <a:rect b="b" l="l" r="r" t="t"/>
              <a:pathLst>
                <a:path extrusionOk="0" h="8445" w="12761">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7" name="Google Shape;5007;p60"/>
          <p:cNvGrpSpPr/>
          <p:nvPr/>
        </p:nvGrpSpPr>
        <p:grpSpPr>
          <a:xfrm>
            <a:off x="2984269" y="1336037"/>
            <a:ext cx="371785" cy="370879"/>
            <a:chOff x="-41111350" y="3239100"/>
            <a:chExt cx="318200" cy="317425"/>
          </a:xfrm>
        </p:grpSpPr>
        <p:sp>
          <p:nvSpPr>
            <p:cNvPr id="5008" name="Google Shape;5008;p60"/>
            <p:cNvSpPr/>
            <p:nvPr/>
          </p:nvSpPr>
          <p:spPr>
            <a:xfrm>
              <a:off x="-41111350" y="3239100"/>
              <a:ext cx="145725" cy="144925"/>
            </a:xfrm>
            <a:custGeom>
              <a:rect b="b" l="l" r="r" t="t"/>
              <a:pathLst>
                <a:path extrusionOk="0" h="5797" w="5829">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0"/>
            <p:cNvSpPr/>
            <p:nvPr/>
          </p:nvSpPr>
          <p:spPr>
            <a:xfrm>
              <a:off x="-41110575" y="3412375"/>
              <a:ext cx="146525" cy="144150"/>
            </a:xfrm>
            <a:custGeom>
              <a:rect b="b" l="l" r="r" t="t"/>
              <a:pathLst>
                <a:path extrusionOk="0" h="5766" w="5861">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0"/>
            <p:cNvSpPr/>
            <p:nvPr/>
          </p:nvSpPr>
          <p:spPr>
            <a:xfrm>
              <a:off x="-40938875" y="3239100"/>
              <a:ext cx="145725" cy="144925"/>
            </a:xfrm>
            <a:custGeom>
              <a:rect b="b" l="l" r="r" t="t"/>
              <a:pathLst>
                <a:path extrusionOk="0" h="5797" w="5829">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0"/>
            <p:cNvSpPr/>
            <p:nvPr/>
          </p:nvSpPr>
          <p:spPr>
            <a:xfrm>
              <a:off x="-40938875" y="3411575"/>
              <a:ext cx="145725" cy="144950"/>
            </a:xfrm>
            <a:custGeom>
              <a:rect b="b" l="l" r="r" t="t"/>
              <a:pathLst>
                <a:path extrusionOk="0" h="5798" w="5829">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2" name="Google Shape;5012;p60"/>
          <p:cNvGrpSpPr/>
          <p:nvPr/>
        </p:nvGrpSpPr>
        <p:grpSpPr>
          <a:xfrm>
            <a:off x="2980588" y="1771568"/>
            <a:ext cx="379146" cy="370967"/>
            <a:chOff x="-41117650" y="3605525"/>
            <a:chExt cx="324500" cy="317500"/>
          </a:xfrm>
        </p:grpSpPr>
        <p:sp>
          <p:nvSpPr>
            <p:cNvPr id="5013" name="Google Shape;5013;p60"/>
            <p:cNvSpPr/>
            <p:nvPr/>
          </p:nvSpPr>
          <p:spPr>
            <a:xfrm>
              <a:off x="-41016850" y="3605525"/>
              <a:ext cx="106350" cy="105375"/>
            </a:xfrm>
            <a:custGeom>
              <a:rect b="b" l="l" r="r" t="t"/>
              <a:pathLst>
                <a:path extrusionOk="0" h="4215" w="4254">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0"/>
            <p:cNvSpPr/>
            <p:nvPr/>
          </p:nvSpPr>
          <p:spPr>
            <a:xfrm>
              <a:off x="-40900275" y="3721300"/>
              <a:ext cx="107125" cy="105375"/>
            </a:xfrm>
            <a:custGeom>
              <a:rect b="b" l="l" r="r" t="t"/>
              <a:pathLst>
                <a:path extrusionOk="0" h="4215" w="4285">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0"/>
            <p:cNvSpPr/>
            <p:nvPr/>
          </p:nvSpPr>
          <p:spPr>
            <a:xfrm>
              <a:off x="-41117650" y="3668350"/>
              <a:ext cx="262300" cy="254675"/>
            </a:xfrm>
            <a:custGeom>
              <a:rect b="b" l="l" r="r" t="t"/>
              <a:pathLst>
                <a:path extrusionOk="0" h="10187" w="10492">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16" name="Google Shape;5016;p60"/>
          <p:cNvSpPr/>
          <p:nvPr/>
        </p:nvSpPr>
        <p:spPr>
          <a:xfrm>
            <a:off x="2986719" y="2221154"/>
            <a:ext cx="372720" cy="361678"/>
          </a:xfrm>
          <a:custGeom>
            <a:rect b="b" l="l" r="r" t="t"/>
            <a:pathLst>
              <a:path extrusionOk="0" h="12382" w="1276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17" name="Google Shape;5017;p60"/>
          <p:cNvGrpSpPr/>
          <p:nvPr/>
        </p:nvGrpSpPr>
        <p:grpSpPr>
          <a:xfrm>
            <a:off x="1806843" y="2663092"/>
            <a:ext cx="216271" cy="371814"/>
            <a:chOff x="-39205300" y="3220175"/>
            <a:chExt cx="185100" cy="318225"/>
          </a:xfrm>
        </p:grpSpPr>
        <p:sp>
          <p:nvSpPr>
            <p:cNvPr id="5018" name="Google Shape;5018;p60"/>
            <p:cNvSpPr/>
            <p:nvPr/>
          </p:nvSpPr>
          <p:spPr>
            <a:xfrm>
              <a:off x="-39205300" y="3220175"/>
              <a:ext cx="185100" cy="111875"/>
            </a:xfrm>
            <a:custGeom>
              <a:rect b="b" l="l" r="r" t="t"/>
              <a:pathLst>
                <a:path extrusionOk="0" h="4475" w="7404">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0"/>
            <p:cNvSpPr/>
            <p:nvPr/>
          </p:nvSpPr>
          <p:spPr>
            <a:xfrm>
              <a:off x="-39184825" y="3353300"/>
              <a:ext cx="144950" cy="185100"/>
            </a:xfrm>
            <a:custGeom>
              <a:rect b="b" l="l" r="r" t="t"/>
              <a:pathLst>
                <a:path extrusionOk="0" h="7404" w="5798">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0" name="Google Shape;5020;p60"/>
          <p:cNvGrpSpPr/>
          <p:nvPr/>
        </p:nvGrpSpPr>
        <p:grpSpPr>
          <a:xfrm>
            <a:off x="1772370" y="3123163"/>
            <a:ext cx="300016" cy="369273"/>
            <a:chOff x="-39248625" y="3588600"/>
            <a:chExt cx="256775" cy="316050"/>
          </a:xfrm>
        </p:grpSpPr>
        <p:sp>
          <p:nvSpPr>
            <p:cNvPr id="5021" name="Google Shape;5021;p60"/>
            <p:cNvSpPr/>
            <p:nvPr/>
          </p:nvSpPr>
          <p:spPr>
            <a:xfrm>
              <a:off x="-39248625" y="3588600"/>
              <a:ext cx="256775" cy="316050"/>
            </a:xfrm>
            <a:custGeom>
              <a:rect b="b" l="l" r="r" t="t"/>
              <a:pathLst>
                <a:path extrusionOk="0" h="12642" w="10271">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0"/>
            <p:cNvSpPr/>
            <p:nvPr/>
          </p:nvSpPr>
          <p:spPr>
            <a:xfrm>
              <a:off x="-39076150" y="3684875"/>
              <a:ext cx="84300" cy="80300"/>
            </a:xfrm>
            <a:custGeom>
              <a:rect b="b" l="l" r="r" t="t"/>
              <a:pathLst>
                <a:path extrusionOk="0" h="3212" w="3372">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23" name="Google Shape;5023;p60"/>
          <p:cNvSpPr/>
          <p:nvPr/>
        </p:nvSpPr>
        <p:spPr>
          <a:xfrm>
            <a:off x="1743391" y="3578789"/>
            <a:ext cx="363548" cy="370909"/>
          </a:xfrm>
          <a:custGeom>
            <a:rect b="b" l="l" r="r" t="t"/>
            <a:pathLst>
              <a:path extrusionOk="0" h="12698" w="12446">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0"/>
          <p:cNvSpPr/>
          <p:nvPr/>
        </p:nvSpPr>
        <p:spPr>
          <a:xfrm>
            <a:off x="3932939" y="2650227"/>
            <a:ext cx="369974" cy="368601"/>
          </a:xfrm>
          <a:custGeom>
            <a:rect b="b" l="l" r="r" t="t"/>
            <a:pathLst>
              <a:path extrusionOk="0" h="12619" w="12666">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5" name="Google Shape;5025;p60"/>
          <p:cNvGrpSpPr/>
          <p:nvPr/>
        </p:nvGrpSpPr>
        <p:grpSpPr>
          <a:xfrm>
            <a:off x="1223084" y="1311179"/>
            <a:ext cx="429504" cy="370879"/>
            <a:chOff x="-42651700" y="3217825"/>
            <a:chExt cx="367600" cy="317425"/>
          </a:xfrm>
        </p:grpSpPr>
        <p:sp>
          <p:nvSpPr>
            <p:cNvPr id="5026" name="Google Shape;5026;p60"/>
            <p:cNvSpPr/>
            <p:nvPr/>
          </p:nvSpPr>
          <p:spPr>
            <a:xfrm>
              <a:off x="-42651700" y="3239075"/>
              <a:ext cx="367600" cy="296175"/>
            </a:xfrm>
            <a:custGeom>
              <a:rect b="b" l="l" r="r" t="t"/>
              <a:pathLst>
                <a:path extrusionOk="0" h="11847" w="14704">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0"/>
            <p:cNvSpPr/>
            <p:nvPr/>
          </p:nvSpPr>
          <p:spPr>
            <a:xfrm>
              <a:off x="-42419600" y="3217825"/>
              <a:ext cx="106350" cy="106350"/>
            </a:xfrm>
            <a:custGeom>
              <a:rect b="b" l="l" r="r" t="t"/>
              <a:pathLst>
                <a:path extrusionOk="0" h="4254" w="4254">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0"/>
            <p:cNvSpPr/>
            <p:nvPr/>
          </p:nvSpPr>
          <p:spPr>
            <a:xfrm>
              <a:off x="-42623600" y="3218600"/>
              <a:ext cx="106350" cy="106375"/>
            </a:xfrm>
            <a:custGeom>
              <a:rect b="b" l="l" r="r" t="t"/>
              <a:pathLst>
                <a:path extrusionOk="0" h="4255" w="4254">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0"/>
            <p:cNvSpPr/>
            <p:nvPr/>
          </p:nvSpPr>
          <p:spPr>
            <a:xfrm>
              <a:off x="-42561375" y="3279250"/>
              <a:ext cx="185900" cy="186700"/>
            </a:xfrm>
            <a:custGeom>
              <a:rect b="b" l="l" r="r" t="t"/>
              <a:pathLst>
                <a:path extrusionOk="0" h="7468" w="7436">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0" name="Google Shape;5030;p60"/>
          <p:cNvGrpSpPr/>
          <p:nvPr/>
        </p:nvGrpSpPr>
        <p:grpSpPr>
          <a:xfrm>
            <a:off x="1258516" y="1750829"/>
            <a:ext cx="358640" cy="363226"/>
            <a:chOff x="-42617300" y="3587775"/>
            <a:chExt cx="306950" cy="310875"/>
          </a:xfrm>
        </p:grpSpPr>
        <p:sp>
          <p:nvSpPr>
            <p:cNvPr id="5031" name="Google Shape;5031;p60"/>
            <p:cNvSpPr/>
            <p:nvPr/>
          </p:nvSpPr>
          <p:spPr>
            <a:xfrm>
              <a:off x="-42617300" y="3587775"/>
              <a:ext cx="306950" cy="310875"/>
            </a:xfrm>
            <a:custGeom>
              <a:rect b="b" l="l" r="r" t="t"/>
              <a:pathLst>
                <a:path extrusionOk="0" h="12435" w="12278">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0"/>
            <p:cNvSpPr/>
            <p:nvPr/>
          </p:nvSpPr>
          <p:spPr>
            <a:xfrm>
              <a:off x="-42500725" y="3712425"/>
              <a:ext cx="63025" cy="62275"/>
            </a:xfrm>
            <a:custGeom>
              <a:rect b="b" l="l" r="r" t="t"/>
              <a:pathLst>
                <a:path extrusionOk="0" h="2491" w="2521">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33" name="Google Shape;5033;p60"/>
          <p:cNvSpPr/>
          <p:nvPr/>
        </p:nvSpPr>
        <p:spPr>
          <a:xfrm>
            <a:off x="1254968" y="2189872"/>
            <a:ext cx="371785" cy="369974"/>
          </a:xfrm>
          <a:custGeom>
            <a:rect b="b" l="l" r="r" t="t"/>
            <a:pathLst>
              <a:path extrusionOk="0" h="12666" w="12728">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34" name="Google Shape;5034;p60"/>
          <p:cNvGrpSpPr/>
          <p:nvPr/>
        </p:nvGrpSpPr>
        <p:grpSpPr>
          <a:xfrm>
            <a:off x="3430343" y="1335569"/>
            <a:ext cx="376926" cy="370324"/>
            <a:chOff x="-40748275" y="3238700"/>
            <a:chExt cx="322600" cy="316950"/>
          </a:xfrm>
        </p:grpSpPr>
        <p:sp>
          <p:nvSpPr>
            <p:cNvPr id="5035" name="Google Shape;5035;p60"/>
            <p:cNvSpPr/>
            <p:nvPr/>
          </p:nvSpPr>
          <p:spPr>
            <a:xfrm>
              <a:off x="-40709675" y="3273750"/>
              <a:ext cx="84300" cy="84300"/>
            </a:xfrm>
            <a:custGeom>
              <a:rect b="b" l="l" r="r" t="t"/>
              <a:pathLst>
                <a:path extrusionOk="0" h="3372" w="3372">
                  <a:moveTo>
                    <a:pt x="2710" y="0"/>
                  </a:moveTo>
                  <a:lnTo>
                    <a:pt x="1" y="2710"/>
                  </a:lnTo>
                  <a:lnTo>
                    <a:pt x="694" y="3371"/>
                  </a:lnTo>
                  <a:lnTo>
                    <a:pt x="3372" y="662"/>
                  </a:lnTo>
                  <a:lnTo>
                    <a:pt x="271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0"/>
            <p:cNvSpPr/>
            <p:nvPr/>
          </p:nvSpPr>
          <p:spPr>
            <a:xfrm>
              <a:off x="-40578925" y="3247175"/>
              <a:ext cx="151250" cy="149475"/>
            </a:xfrm>
            <a:custGeom>
              <a:rect b="b" l="l" r="r" t="t"/>
              <a:pathLst>
                <a:path extrusionOk="0" h="5979" w="605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0"/>
            <p:cNvSpPr/>
            <p:nvPr/>
          </p:nvSpPr>
          <p:spPr>
            <a:xfrm>
              <a:off x="-40678175" y="3305250"/>
              <a:ext cx="213475" cy="213475"/>
            </a:xfrm>
            <a:custGeom>
              <a:rect b="b" l="l" r="r" t="t"/>
              <a:pathLst>
                <a:path extrusionOk="0" h="8539" w="8539">
                  <a:moveTo>
                    <a:pt x="2679" y="0"/>
                  </a:moveTo>
                  <a:lnTo>
                    <a:pt x="1" y="2678"/>
                  </a:lnTo>
                  <a:lnTo>
                    <a:pt x="5861" y="8538"/>
                  </a:lnTo>
                  <a:lnTo>
                    <a:pt x="8539" y="5860"/>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0"/>
            <p:cNvSpPr/>
            <p:nvPr/>
          </p:nvSpPr>
          <p:spPr>
            <a:xfrm>
              <a:off x="-40513550" y="3469850"/>
              <a:ext cx="87875" cy="85800"/>
            </a:xfrm>
            <a:custGeom>
              <a:rect b="b" l="l" r="r" t="t"/>
              <a:pathLst>
                <a:path extrusionOk="0" h="3432" w="3515">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0"/>
            <p:cNvSpPr/>
            <p:nvPr/>
          </p:nvSpPr>
          <p:spPr>
            <a:xfrm>
              <a:off x="-40738025" y="3404500"/>
              <a:ext cx="150450" cy="149475"/>
            </a:xfrm>
            <a:custGeom>
              <a:rect b="b" l="l" r="r" t="t"/>
              <a:pathLst>
                <a:path extrusionOk="0" h="5979" w="6018">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0"/>
            <p:cNvSpPr/>
            <p:nvPr/>
          </p:nvSpPr>
          <p:spPr>
            <a:xfrm>
              <a:off x="-40748275" y="3238700"/>
              <a:ext cx="92175" cy="87850"/>
            </a:xfrm>
            <a:custGeom>
              <a:rect b="b" l="l" r="r" t="t"/>
              <a:pathLst>
                <a:path extrusionOk="0" h="3514" w="3687">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1" name="Google Shape;5041;p60"/>
          <p:cNvGrpSpPr/>
          <p:nvPr/>
        </p:nvGrpSpPr>
        <p:grpSpPr>
          <a:xfrm>
            <a:off x="3432899" y="1803553"/>
            <a:ext cx="371814" cy="338690"/>
            <a:chOff x="-40745125" y="3632900"/>
            <a:chExt cx="318225" cy="289875"/>
          </a:xfrm>
        </p:grpSpPr>
        <p:sp>
          <p:nvSpPr>
            <p:cNvPr id="5042" name="Google Shape;5042;p60"/>
            <p:cNvSpPr/>
            <p:nvPr/>
          </p:nvSpPr>
          <p:spPr>
            <a:xfrm>
              <a:off x="-40745125" y="3632900"/>
              <a:ext cx="300125" cy="82725"/>
            </a:xfrm>
            <a:custGeom>
              <a:rect b="b" l="l" r="r" t="t"/>
              <a:pathLst>
                <a:path extrusionOk="0" h="3309" w="12005">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0"/>
            <p:cNvSpPr/>
            <p:nvPr/>
          </p:nvSpPr>
          <p:spPr>
            <a:xfrm>
              <a:off x="-40508050" y="3736075"/>
              <a:ext cx="21300" cy="82725"/>
            </a:xfrm>
            <a:custGeom>
              <a:rect b="b" l="l" r="r" t="t"/>
              <a:pathLst>
                <a:path extrusionOk="0" h="3309" w="852">
                  <a:moveTo>
                    <a:pt x="1" y="1"/>
                  </a:moveTo>
                  <a:lnTo>
                    <a:pt x="1" y="3309"/>
                  </a:lnTo>
                  <a:lnTo>
                    <a:pt x="852" y="3309"/>
                  </a:lnTo>
                  <a:lnTo>
                    <a:pt x="85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0"/>
            <p:cNvSpPr/>
            <p:nvPr/>
          </p:nvSpPr>
          <p:spPr>
            <a:xfrm>
              <a:off x="-40466300" y="3736875"/>
              <a:ext cx="39400" cy="82725"/>
            </a:xfrm>
            <a:custGeom>
              <a:rect b="b" l="l" r="r" t="t"/>
              <a:pathLst>
                <a:path extrusionOk="0" h="3309" w="1576">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0"/>
            <p:cNvSpPr/>
            <p:nvPr/>
          </p:nvSpPr>
          <p:spPr>
            <a:xfrm>
              <a:off x="-40723050" y="3736075"/>
              <a:ext cx="194550" cy="82725"/>
            </a:xfrm>
            <a:custGeom>
              <a:rect b="b" l="l" r="r" t="t"/>
              <a:pathLst>
                <a:path extrusionOk="0" h="3309" w="7782">
                  <a:moveTo>
                    <a:pt x="441" y="1"/>
                  </a:moveTo>
                  <a:cubicBezTo>
                    <a:pt x="189" y="1"/>
                    <a:pt x="0" y="221"/>
                    <a:pt x="0" y="442"/>
                  </a:cubicBezTo>
                  <a:lnTo>
                    <a:pt x="0" y="2931"/>
                  </a:lnTo>
                  <a:cubicBezTo>
                    <a:pt x="0" y="3151"/>
                    <a:pt x="189" y="3309"/>
                    <a:pt x="441" y="3309"/>
                  </a:cubicBezTo>
                  <a:lnTo>
                    <a:pt x="7782" y="3309"/>
                  </a:lnTo>
                  <a:lnTo>
                    <a:pt x="77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0"/>
            <p:cNvSpPr/>
            <p:nvPr/>
          </p:nvSpPr>
          <p:spPr>
            <a:xfrm>
              <a:off x="-40681325" y="3839250"/>
              <a:ext cx="21300" cy="82725"/>
            </a:xfrm>
            <a:custGeom>
              <a:rect b="b" l="l" r="r" t="t"/>
              <a:pathLst>
                <a:path extrusionOk="0" h="3309" w="852">
                  <a:moveTo>
                    <a:pt x="1" y="1"/>
                  </a:moveTo>
                  <a:lnTo>
                    <a:pt x="1" y="3309"/>
                  </a:lnTo>
                  <a:lnTo>
                    <a:pt x="851" y="3309"/>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0"/>
            <p:cNvSpPr/>
            <p:nvPr/>
          </p:nvSpPr>
          <p:spPr>
            <a:xfrm>
              <a:off x="-40639575" y="3840825"/>
              <a:ext cx="190625" cy="81950"/>
            </a:xfrm>
            <a:custGeom>
              <a:rect b="b" l="l" r="r" t="t"/>
              <a:pathLst>
                <a:path extrusionOk="0" h="3278" w="7625">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0"/>
            <p:cNvSpPr/>
            <p:nvPr/>
          </p:nvSpPr>
          <p:spPr>
            <a:xfrm>
              <a:off x="-40745125" y="3840050"/>
              <a:ext cx="43350" cy="82725"/>
            </a:xfrm>
            <a:custGeom>
              <a:rect b="b" l="l" r="r" t="t"/>
              <a:pathLst>
                <a:path extrusionOk="0" h="3309" w="1734">
                  <a:moveTo>
                    <a:pt x="442" y="0"/>
                  </a:moveTo>
                  <a:cubicBezTo>
                    <a:pt x="190" y="0"/>
                    <a:pt x="1" y="189"/>
                    <a:pt x="1" y="378"/>
                  </a:cubicBezTo>
                  <a:lnTo>
                    <a:pt x="1" y="2867"/>
                  </a:lnTo>
                  <a:cubicBezTo>
                    <a:pt x="1" y="3088"/>
                    <a:pt x="190" y="3308"/>
                    <a:pt x="442" y="3308"/>
                  </a:cubicBezTo>
                  <a:lnTo>
                    <a:pt x="1734" y="3308"/>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9" name="Google Shape;5049;p60"/>
          <p:cNvGrpSpPr/>
          <p:nvPr/>
        </p:nvGrpSpPr>
        <p:grpSpPr>
          <a:xfrm>
            <a:off x="3437047" y="2214764"/>
            <a:ext cx="363518" cy="370178"/>
            <a:chOff x="-40742750" y="3972175"/>
            <a:chExt cx="311125" cy="316825"/>
          </a:xfrm>
        </p:grpSpPr>
        <p:sp>
          <p:nvSpPr>
            <p:cNvPr id="5050" name="Google Shape;5050;p60"/>
            <p:cNvSpPr/>
            <p:nvPr/>
          </p:nvSpPr>
          <p:spPr>
            <a:xfrm>
              <a:off x="-40699425" y="4118075"/>
              <a:ext cx="226850" cy="101625"/>
            </a:xfrm>
            <a:custGeom>
              <a:rect b="b" l="l" r="r" t="t"/>
              <a:pathLst>
                <a:path extrusionOk="0" h="4065" w="9074">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0"/>
            <p:cNvSpPr/>
            <p:nvPr/>
          </p:nvSpPr>
          <p:spPr>
            <a:xfrm>
              <a:off x="-40742750" y="3972175"/>
              <a:ext cx="311125" cy="316825"/>
            </a:xfrm>
            <a:custGeom>
              <a:rect b="b" l="l" r="r" t="t"/>
              <a:pathLst>
                <a:path extrusionOk="0" h="12673" w="12445">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2" name="Google Shape;5052;p60"/>
          <p:cNvGrpSpPr/>
          <p:nvPr/>
        </p:nvGrpSpPr>
        <p:grpSpPr>
          <a:xfrm>
            <a:off x="2219708" y="2664932"/>
            <a:ext cx="266892" cy="369974"/>
            <a:chOff x="-38860325" y="3221750"/>
            <a:chExt cx="228425" cy="316650"/>
          </a:xfrm>
        </p:grpSpPr>
        <p:sp>
          <p:nvSpPr>
            <p:cNvPr id="5053" name="Google Shape;5053;p60"/>
            <p:cNvSpPr/>
            <p:nvPr/>
          </p:nvSpPr>
          <p:spPr>
            <a:xfrm>
              <a:off x="-38735875" y="3222550"/>
              <a:ext cx="103975" cy="123675"/>
            </a:xfrm>
            <a:custGeom>
              <a:rect b="b" l="l" r="r" t="t"/>
              <a:pathLst>
                <a:path extrusionOk="0" h="4947" w="4159">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0"/>
            <p:cNvSpPr/>
            <p:nvPr/>
          </p:nvSpPr>
          <p:spPr>
            <a:xfrm>
              <a:off x="-38756375" y="3302875"/>
              <a:ext cx="22075" cy="63050"/>
            </a:xfrm>
            <a:custGeom>
              <a:rect b="b" l="l" r="r" t="t"/>
              <a:pathLst>
                <a:path extrusionOk="0" h="2522" w="883">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0"/>
            <p:cNvSpPr/>
            <p:nvPr/>
          </p:nvSpPr>
          <p:spPr>
            <a:xfrm>
              <a:off x="-38859550" y="3221750"/>
              <a:ext cx="103200" cy="122900"/>
            </a:xfrm>
            <a:custGeom>
              <a:rect b="b" l="l" r="r" t="t"/>
              <a:pathLst>
                <a:path extrusionOk="0" h="4916" w="4128">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0"/>
            <p:cNvSpPr/>
            <p:nvPr/>
          </p:nvSpPr>
          <p:spPr>
            <a:xfrm>
              <a:off x="-38860325" y="3367475"/>
              <a:ext cx="228425" cy="170925"/>
            </a:xfrm>
            <a:custGeom>
              <a:rect b="b" l="l" r="r" t="t"/>
              <a:pathLst>
                <a:path extrusionOk="0" h="6837" w="9137">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7" name="Google Shape;5057;p60"/>
          <p:cNvGrpSpPr/>
          <p:nvPr/>
        </p:nvGrpSpPr>
        <p:grpSpPr>
          <a:xfrm>
            <a:off x="2170515" y="3126989"/>
            <a:ext cx="380081" cy="367111"/>
            <a:chOff x="-38905225" y="3591875"/>
            <a:chExt cx="325300" cy="314200"/>
          </a:xfrm>
        </p:grpSpPr>
        <p:sp>
          <p:nvSpPr>
            <p:cNvPr id="5058" name="Google Shape;5058;p60"/>
            <p:cNvSpPr/>
            <p:nvPr/>
          </p:nvSpPr>
          <p:spPr>
            <a:xfrm>
              <a:off x="-38716975" y="3591875"/>
              <a:ext cx="137050" cy="131625"/>
            </a:xfrm>
            <a:custGeom>
              <a:rect b="b" l="l" r="r" t="t"/>
              <a:pathLst>
                <a:path extrusionOk="0" h="5265" w="5482">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0"/>
            <p:cNvSpPr/>
            <p:nvPr/>
          </p:nvSpPr>
          <p:spPr>
            <a:xfrm>
              <a:off x="-38905225" y="3774675"/>
              <a:ext cx="137075" cy="131400"/>
            </a:xfrm>
            <a:custGeom>
              <a:rect b="b" l="l" r="r" t="t"/>
              <a:pathLst>
                <a:path extrusionOk="0" h="5256" w="5483">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0"/>
            <p:cNvSpPr/>
            <p:nvPr/>
          </p:nvSpPr>
          <p:spPr>
            <a:xfrm>
              <a:off x="-38891050" y="3599025"/>
              <a:ext cx="298525" cy="300900"/>
            </a:xfrm>
            <a:custGeom>
              <a:rect b="b" l="l" r="r" t="t"/>
              <a:pathLst>
                <a:path extrusionOk="0" h="12036" w="11941">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1" name="Google Shape;5061;p60"/>
          <p:cNvSpPr/>
          <p:nvPr/>
        </p:nvSpPr>
        <p:spPr>
          <a:xfrm>
            <a:off x="2178329" y="3636767"/>
            <a:ext cx="369974" cy="312927"/>
          </a:xfrm>
          <a:custGeom>
            <a:rect b="b" l="l" r="r" t="t"/>
            <a:pathLst>
              <a:path extrusionOk="0" h="10713" w="12666">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2" name="Google Shape;5062;p60"/>
          <p:cNvGrpSpPr/>
          <p:nvPr/>
        </p:nvGrpSpPr>
        <p:grpSpPr>
          <a:xfrm>
            <a:off x="3977265" y="3112069"/>
            <a:ext cx="290815" cy="369740"/>
            <a:chOff x="-37370925" y="3579105"/>
            <a:chExt cx="248900" cy="316450"/>
          </a:xfrm>
        </p:grpSpPr>
        <p:sp>
          <p:nvSpPr>
            <p:cNvPr id="5063" name="Google Shape;5063;p60"/>
            <p:cNvSpPr/>
            <p:nvPr/>
          </p:nvSpPr>
          <p:spPr>
            <a:xfrm>
              <a:off x="-37268550" y="3671055"/>
              <a:ext cx="83525" cy="82525"/>
            </a:xfrm>
            <a:custGeom>
              <a:rect b="b" l="l" r="r" t="t"/>
              <a:pathLst>
                <a:path extrusionOk="0" h="3301" w="3341">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0"/>
            <p:cNvSpPr/>
            <p:nvPr/>
          </p:nvSpPr>
          <p:spPr>
            <a:xfrm>
              <a:off x="-37370925" y="3579105"/>
              <a:ext cx="248900" cy="316450"/>
            </a:xfrm>
            <a:custGeom>
              <a:rect b="b" l="l" r="r" t="t"/>
              <a:pathLst>
                <a:path extrusionOk="0" h="12658" w="9956">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65" name="Google Shape;5065;p60"/>
          <p:cNvSpPr/>
          <p:nvPr/>
        </p:nvSpPr>
        <p:spPr>
          <a:xfrm>
            <a:off x="1677319" y="1311867"/>
            <a:ext cx="364453" cy="369419"/>
          </a:xfrm>
          <a:custGeom>
            <a:rect b="b" l="l" r="r" t="t"/>
            <a:pathLst>
              <a:path extrusionOk="0" h="12647" w="12477">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0"/>
          <p:cNvSpPr/>
          <p:nvPr/>
        </p:nvSpPr>
        <p:spPr>
          <a:xfrm>
            <a:off x="1702161" y="1747169"/>
            <a:ext cx="314767" cy="371814"/>
          </a:xfrm>
          <a:custGeom>
            <a:rect b="b" l="l" r="r" t="t"/>
            <a:pathLst>
              <a:path extrusionOk="0" h="12729" w="10776">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67" name="Google Shape;5067;p60"/>
          <p:cNvGrpSpPr/>
          <p:nvPr/>
        </p:nvGrpSpPr>
        <p:grpSpPr>
          <a:xfrm>
            <a:off x="1670640" y="2190140"/>
            <a:ext cx="371814" cy="369974"/>
            <a:chOff x="-42259725" y="3951100"/>
            <a:chExt cx="318225" cy="316650"/>
          </a:xfrm>
        </p:grpSpPr>
        <p:sp>
          <p:nvSpPr>
            <p:cNvPr id="5068" name="Google Shape;5068;p60"/>
            <p:cNvSpPr/>
            <p:nvPr/>
          </p:nvSpPr>
          <p:spPr>
            <a:xfrm>
              <a:off x="-42258150" y="3951100"/>
              <a:ext cx="316650" cy="123675"/>
            </a:xfrm>
            <a:custGeom>
              <a:rect b="b" l="l" r="r" t="t"/>
              <a:pathLst>
                <a:path extrusionOk="0" h="4947" w="12666">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0"/>
            <p:cNvSpPr/>
            <p:nvPr/>
          </p:nvSpPr>
          <p:spPr>
            <a:xfrm>
              <a:off x="-42259725" y="4096800"/>
              <a:ext cx="316650" cy="170950"/>
            </a:xfrm>
            <a:custGeom>
              <a:rect b="b" l="l" r="r" t="t"/>
              <a:pathLst>
                <a:path extrusionOk="0" h="6838" w="12666">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0" name="Google Shape;5070;p60"/>
          <p:cNvGrpSpPr/>
          <p:nvPr/>
        </p:nvGrpSpPr>
        <p:grpSpPr>
          <a:xfrm>
            <a:off x="3869002" y="1369161"/>
            <a:ext cx="370879" cy="337755"/>
            <a:chOff x="-40378075" y="3267450"/>
            <a:chExt cx="317425" cy="289075"/>
          </a:xfrm>
        </p:grpSpPr>
        <p:sp>
          <p:nvSpPr>
            <p:cNvPr id="5071" name="Google Shape;5071;p60"/>
            <p:cNvSpPr/>
            <p:nvPr/>
          </p:nvSpPr>
          <p:spPr>
            <a:xfrm>
              <a:off x="-40218975" y="3308400"/>
              <a:ext cx="158325" cy="248125"/>
            </a:xfrm>
            <a:custGeom>
              <a:rect b="b" l="l" r="r" t="t"/>
              <a:pathLst>
                <a:path extrusionOk="0" h="9925" w="6333">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0"/>
            <p:cNvSpPr/>
            <p:nvPr/>
          </p:nvSpPr>
          <p:spPr>
            <a:xfrm>
              <a:off x="-40316650" y="3267450"/>
              <a:ext cx="86675" cy="257575"/>
            </a:xfrm>
            <a:custGeom>
              <a:rect b="b" l="l" r="r" t="t"/>
              <a:pathLst>
                <a:path extrusionOk="0" h="10303" w="3467">
                  <a:moveTo>
                    <a:pt x="1" y="0"/>
                  </a:moveTo>
                  <a:lnTo>
                    <a:pt x="1" y="9105"/>
                  </a:lnTo>
                  <a:cubicBezTo>
                    <a:pt x="1166" y="9200"/>
                    <a:pt x="2489" y="9578"/>
                    <a:pt x="3466" y="10302"/>
                  </a:cubicBezTo>
                  <a:lnTo>
                    <a:pt x="3466" y="1197"/>
                  </a:lnTo>
                  <a:cubicBezTo>
                    <a:pt x="2489" y="473"/>
                    <a:pt x="1229"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0"/>
            <p:cNvSpPr/>
            <p:nvPr/>
          </p:nvSpPr>
          <p:spPr>
            <a:xfrm>
              <a:off x="-40209525" y="3267450"/>
              <a:ext cx="86650" cy="257575"/>
            </a:xfrm>
            <a:custGeom>
              <a:rect b="b" l="l" r="r" t="t"/>
              <a:pathLst>
                <a:path extrusionOk="0" h="10303" w="3466">
                  <a:moveTo>
                    <a:pt x="3466" y="0"/>
                  </a:moveTo>
                  <a:cubicBezTo>
                    <a:pt x="2300" y="95"/>
                    <a:pt x="977" y="473"/>
                    <a:pt x="0" y="1197"/>
                  </a:cubicBezTo>
                  <a:lnTo>
                    <a:pt x="0" y="10302"/>
                  </a:lnTo>
                  <a:cubicBezTo>
                    <a:pt x="977" y="9578"/>
                    <a:pt x="2237" y="9200"/>
                    <a:pt x="3466" y="9105"/>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0"/>
            <p:cNvSpPr/>
            <p:nvPr/>
          </p:nvSpPr>
          <p:spPr>
            <a:xfrm>
              <a:off x="-40378075" y="3308400"/>
              <a:ext cx="157550" cy="248125"/>
            </a:xfrm>
            <a:custGeom>
              <a:rect b="b" l="l" r="r" t="t"/>
              <a:pathLst>
                <a:path extrusionOk="0" h="9925" w="6302">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60"/>
          <p:cNvGrpSpPr/>
          <p:nvPr/>
        </p:nvGrpSpPr>
        <p:grpSpPr>
          <a:xfrm>
            <a:off x="3872668" y="1770429"/>
            <a:ext cx="363548" cy="369974"/>
            <a:chOff x="-40372575" y="3604550"/>
            <a:chExt cx="311150" cy="316650"/>
          </a:xfrm>
        </p:grpSpPr>
        <p:sp>
          <p:nvSpPr>
            <p:cNvPr id="5076" name="Google Shape;5076;p60"/>
            <p:cNvSpPr/>
            <p:nvPr/>
          </p:nvSpPr>
          <p:spPr>
            <a:xfrm>
              <a:off x="-40372575" y="3604550"/>
              <a:ext cx="311150" cy="134475"/>
            </a:xfrm>
            <a:custGeom>
              <a:rect b="b" l="l" r="r" t="t"/>
              <a:pathLst>
                <a:path extrusionOk="0" h="5379" w="12446">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0"/>
            <p:cNvSpPr/>
            <p:nvPr/>
          </p:nvSpPr>
          <p:spPr>
            <a:xfrm>
              <a:off x="-40312700" y="3730575"/>
              <a:ext cx="185100" cy="190625"/>
            </a:xfrm>
            <a:custGeom>
              <a:rect b="b" l="l" r="r" t="t"/>
              <a:pathLst>
                <a:path extrusionOk="0" h="7625" w="7404">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0"/>
            <p:cNvSpPr/>
            <p:nvPr/>
          </p:nvSpPr>
          <p:spPr>
            <a:xfrm>
              <a:off x="-40250475" y="3688025"/>
              <a:ext cx="66950" cy="20500"/>
            </a:xfrm>
            <a:custGeom>
              <a:rect b="b" l="l" r="r" t="t"/>
              <a:pathLst>
                <a:path extrusionOk="0" h="820" w="2678">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9" name="Google Shape;5079;p60"/>
          <p:cNvSpPr/>
          <p:nvPr/>
        </p:nvSpPr>
        <p:spPr>
          <a:xfrm>
            <a:off x="3876000" y="2213706"/>
            <a:ext cx="362613" cy="371902"/>
          </a:xfrm>
          <a:custGeom>
            <a:rect b="b" l="l" r="r" t="t"/>
            <a:pathLst>
              <a:path extrusionOk="0" h="12732" w="12414">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80" name="Google Shape;5080;p60"/>
          <p:cNvGrpSpPr/>
          <p:nvPr/>
        </p:nvGrpSpPr>
        <p:grpSpPr>
          <a:xfrm>
            <a:off x="2596617" y="2663092"/>
            <a:ext cx="399038" cy="372165"/>
            <a:chOff x="-38542250" y="3220175"/>
            <a:chExt cx="341525" cy="318525"/>
          </a:xfrm>
        </p:grpSpPr>
        <p:sp>
          <p:nvSpPr>
            <p:cNvPr id="5081" name="Google Shape;5081;p60"/>
            <p:cNvSpPr/>
            <p:nvPr/>
          </p:nvSpPr>
          <p:spPr>
            <a:xfrm>
              <a:off x="-38542250" y="3440725"/>
              <a:ext cx="101750" cy="97975"/>
            </a:xfrm>
            <a:custGeom>
              <a:rect b="b" l="l" r="r" t="t"/>
              <a:pathLst>
                <a:path extrusionOk="0" h="3919" w="407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0"/>
            <p:cNvSpPr/>
            <p:nvPr/>
          </p:nvSpPr>
          <p:spPr>
            <a:xfrm>
              <a:off x="-38494875" y="3354075"/>
              <a:ext cx="141800" cy="141025"/>
            </a:xfrm>
            <a:custGeom>
              <a:rect b="b" l="l" r="r" t="t"/>
              <a:pathLst>
                <a:path extrusionOk="0" h="5641" w="5672">
                  <a:moveTo>
                    <a:pt x="2742" y="1"/>
                  </a:moveTo>
                  <a:lnTo>
                    <a:pt x="1" y="2710"/>
                  </a:lnTo>
                  <a:lnTo>
                    <a:pt x="2931" y="5640"/>
                  </a:lnTo>
                  <a:lnTo>
                    <a:pt x="5671" y="2899"/>
                  </a:lnTo>
                  <a:lnTo>
                    <a:pt x="27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0"/>
            <p:cNvSpPr/>
            <p:nvPr/>
          </p:nvSpPr>
          <p:spPr>
            <a:xfrm>
              <a:off x="-38432050" y="3220175"/>
              <a:ext cx="231325" cy="192225"/>
            </a:xfrm>
            <a:custGeom>
              <a:rect b="b" l="l" r="r" t="t"/>
              <a:pathLst>
                <a:path extrusionOk="0" h="7689" w="9253">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4" name="Google Shape;5084;p60"/>
          <p:cNvGrpSpPr/>
          <p:nvPr/>
        </p:nvGrpSpPr>
        <p:grpSpPr>
          <a:xfrm>
            <a:off x="2618549" y="3122462"/>
            <a:ext cx="369974" cy="369068"/>
            <a:chOff x="-38537400" y="3588000"/>
            <a:chExt cx="316650" cy="315875"/>
          </a:xfrm>
        </p:grpSpPr>
        <p:sp>
          <p:nvSpPr>
            <p:cNvPr id="5085" name="Google Shape;5085;p60"/>
            <p:cNvSpPr/>
            <p:nvPr/>
          </p:nvSpPr>
          <p:spPr>
            <a:xfrm>
              <a:off x="-38327900" y="3719550"/>
              <a:ext cx="20500" cy="41750"/>
            </a:xfrm>
            <a:custGeom>
              <a:rect b="b" l="l" r="r" t="t"/>
              <a:pathLst>
                <a:path extrusionOk="0" h="1670" w="820">
                  <a:moveTo>
                    <a:pt x="1" y="0"/>
                  </a:moveTo>
                  <a:lnTo>
                    <a:pt x="1" y="1229"/>
                  </a:lnTo>
                  <a:cubicBezTo>
                    <a:pt x="1" y="1449"/>
                    <a:pt x="190" y="1607"/>
                    <a:pt x="442" y="1670"/>
                  </a:cubicBezTo>
                  <a:cubicBezTo>
                    <a:pt x="631" y="1607"/>
                    <a:pt x="820" y="1449"/>
                    <a:pt x="820" y="1229"/>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0"/>
            <p:cNvSpPr/>
            <p:nvPr/>
          </p:nvSpPr>
          <p:spPr>
            <a:xfrm>
              <a:off x="-38452350" y="3719550"/>
              <a:ext cx="21300" cy="41750"/>
            </a:xfrm>
            <a:custGeom>
              <a:rect b="b" l="l" r="r" t="t"/>
              <a:pathLst>
                <a:path extrusionOk="0" h="1670" w="852">
                  <a:moveTo>
                    <a:pt x="1" y="0"/>
                  </a:moveTo>
                  <a:lnTo>
                    <a:pt x="1" y="1229"/>
                  </a:lnTo>
                  <a:cubicBezTo>
                    <a:pt x="1" y="1449"/>
                    <a:pt x="221" y="1607"/>
                    <a:pt x="410" y="1670"/>
                  </a:cubicBezTo>
                  <a:cubicBezTo>
                    <a:pt x="631" y="1607"/>
                    <a:pt x="851" y="1449"/>
                    <a:pt x="851" y="1229"/>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0"/>
            <p:cNvSpPr/>
            <p:nvPr/>
          </p:nvSpPr>
          <p:spPr>
            <a:xfrm>
              <a:off x="-38516925" y="3759700"/>
              <a:ext cx="275700" cy="144175"/>
            </a:xfrm>
            <a:custGeom>
              <a:rect b="b" l="l" r="r" t="t"/>
              <a:pathLst>
                <a:path extrusionOk="0" h="5767" w="11028">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0"/>
            <p:cNvSpPr/>
            <p:nvPr/>
          </p:nvSpPr>
          <p:spPr>
            <a:xfrm>
              <a:off x="-38537400" y="3588000"/>
              <a:ext cx="316650" cy="151250"/>
            </a:xfrm>
            <a:custGeom>
              <a:rect b="b" l="l" r="r" t="t"/>
              <a:pathLst>
                <a:path extrusionOk="0" h="6050" w="12666">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9" name="Google Shape;5089;p60"/>
          <p:cNvGrpSpPr/>
          <p:nvPr/>
        </p:nvGrpSpPr>
        <p:grpSpPr>
          <a:xfrm>
            <a:off x="2617629" y="3579991"/>
            <a:ext cx="371814" cy="369974"/>
            <a:chOff x="-38538975" y="3954250"/>
            <a:chExt cx="318225" cy="316650"/>
          </a:xfrm>
        </p:grpSpPr>
        <p:sp>
          <p:nvSpPr>
            <p:cNvPr id="5090" name="Google Shape;5090;p60"/>
            <p:cNvSpPr/>
            <p:nvPr/>
          </p:nvSpPr>
          <p:spPr>
            <a:xfrm>
              <a:off x="-38538975" y="3954250"/>
              <a:ext cx="254425" cy="253625"/>
            </a:xfrm>
            <a:custGeom>
              <a:rect b="b" l="l" r="r" t="t"/>
              <a:pathLst>
                <a:path extrusionOk="0" h="10145" w="10177">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0"/>
            <p:cNvSpPr/>
            <p:nvPr/>
          </p:nvSpPr>
          <p:spPr>
            <a:xfrm>
              <a:off x="-38496450" y="4081725"/>
              <a:ext cx="275700" cy="189175"/>
            </a:xfrm>
            <a:custGeom>
              <a:rect b="b" l="l" r="r" t="t"/>
              <a:pathLst>
                <a:path extrusionOk="0" h="7567" w="11028">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2" name="Google Shape;5092;p60"/>
          <p:cNvGrpSpPr/>
          <p:nvPr/>
        </p:nvGrpSpPr>
        <p:grpSpPr>
          <a:xfrm>
            <a:off x="3934941" y="3574918"/>
            <a:ext cx="375465" cy="371814"/>
            <a:chOff x="-37385100" y="3949908"/>
            <a:chExt cx="321350" cy="318225"/>
          </a:xfrm>
        </p:grpSpPr>
        <p:sp>
          <p:nvSpPr>
            <p:cNvPr id="5093" name="Google Shape;5093;p60"/>
            <p:cNvSpPr/>
            <p:nvPr/>
          </p:nvSpPr>
          <p:spPr>
            <a:xfrm>
              <a:off x="-37190575" y="4145233"/>
              <a:ext cx="126825" cy="122900"/>
            </a:xfrm>
            <a:custGeom>
              <a:rect b="b" l="l" r="r" t="t"/>
              <a:pathLst>
                <a:path extrusionOk="0" h="4916" w="5073">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0"/>
            <p:cNvSpPr/>
            <p:nvPr/>
          </p:nvSpPr>
          <p:spPr>
            <a:xfrm>
              <a:off x="-37385100" y="3949908"/>
              <a:ext cx="248125" cy="248950"/>
            </a:xfrm>
            <a:custGeom>
              <a:rect b="b" l="l" r="r" t="t"/>
              <a:pathLst>
                <a:path extrusionOk="0" h="9958" w="9925">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5" name="Google Shape;5095;p60"/>
          <p:cNvGrpSpPr/>
          <p:nvPr/>
        </p:nvGrpSpPr>
        <p:grpSpPr>
          <a:xfrm>
            <a:off x="2110600" y="1310478"/>
            <a:ext cx="370909" cy="370675"/>
            <a:chOff x="-41895050" y="3217225"/>
            <a:chExt cx="317450" cy="317250"/>
          </a:xfrm>
        </p:grpSpPr>
        <p:sp>
          <p:nvSpPr>
            <p:cNvPr id="5096" name="Google Shape;5096;p60"/>
            <p:cNvSpPr/>
            <p:nvPr/>
          </p:nvSpPr>
          <p:spPr>
            <a:xfrm>
              <a:off x="-41895050" y="3273750"/>
              <a:ext cx="41775" cy="245750"/>
            </a:xfrm>
            <a:custGeom>
              <a:rect b="b" l="l" r="r" t="t"/>
              <a:pathLst>
                <a:path extrusionOk="0" h="9830" w="1671">
                  <a:moveTo>
                    <a:pt x="1" y="0"/>
                  </a:moveTo>
                  <a:lnTo>
                    <a:pt x="1" y="9830"/>
                  </a:lnTo>
                  <a:lnTo>
                    <a:pt x="1670" y="8192"/>
                  </a:lnTo>
                  <a:lnTo>
                    <a:pt x="1670" y="1639"/>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0"/>
            <p:cNvSpPr/>
            <p:nvPr/>
          </p:nvSpPr>
          <p:spPr>
            <a:xfrm>
              <a:off x="-41619375" y="3273750"/>
              <a:ext cx="41775" cy="245750"/>
            </a:xfrm>
            <a:custGeom>
              <a:rect b="b" l="l" r="r" t="t"/>
              <a:pathLst>
                <a:path extrusionOk="0" h="9830" w="1671">
                  <a:moveTo>
                    <a:pt x="1670" y="0"/>
                  </a:moveTo>
                  <a:lnTo>
                    <a:pt x="0" y="1639"/>
                  </a:lnTo>
                  <a:lnTo>
                    <a:pt x="0" y="8192"/>
                  </a:lnTo>
                  <a:lnTo>
                    <a:pt x="1670" y="9830"/>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0"/>
            <p:cNvSpPr/>
            <p:nvPr/>
          </p:nvSpPr>
          <p:spPr>
            <a:xfrm>
              <a:off x="-41832825" y="3321000"/>
              <a:ext cx="193000" cy="151250"/>
            </a:xfrm>
            <a:custGeom>
              <a:rect b="b" l="l" r="r" t="t"/>
              <a:pathLst>
                <a:path extrusionOk="0" h="6050" w="772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0"/>
            <p:cNvSpPr/>
            <p:nvPr/>
          </p:nvSpPr>
          <p:spPr>
            <a:xfrm>
              <a:off x="-41880075" y="3493500"/>
              <a:ext cx="287500" cy="40975"/>
            </a:xfrm>
            <a:custGeom>
              <a:rect b="b" l="l" r="r" t="t"/>
              <a:pathLst>
                <a:path extrusionOk="0" h="1639" w="11500">
                  <a:moveTo>
                    <a:pt x="1639" y="0"/>
                  </a:moveTo>
                  <a:lnTo>
                    <a:pt x="0" y="1638"/>
                  </a:lnTo>
                  <a:lnTo>
                    <a:pt x="11500" y="1638"/>
                  </a:lnTo>
                  <a:lnTo>
                    <a:pt x="9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0"/>
            <p:cNvSpPr/>
            <p:nvPr/>
          </p:nvSpPr>
          <p:spPr>
            <a:xfrm>
              <a:off x="-41880875" y="3217225"/>
              <a:ext cx="288300" cy="83325"/>
            </a:xfrm>
            <a:custGeom>
              <a:rect b="b" l="l" r="r" t="t"/>
              <a:pathLst>
                <a:path extrusionOk="0" h="3333" w="11532">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1" name="Google Shape;5101;p60"/>
          <p:cNvGrpSpPr/>
          <p:nvPr/>
        </p:nvGrpSpPr>
        <p:grpSpPr>
          <a:xfrm>
            <a:off x="2110148" y="1747412"/>
            <a:ext cx="371814" cy="369974"/>
            <a:chOff x="-41893475" y="3584850"/>
            <a:chExt cx="318225" cy="316650"/>
          </a:xfrm>
        </p:grpSpPr>
        <p:sp>
          <p:nvSpPr>
            <p:cNvPr id="5102" name="Google Shape;5102;p60"/>
            <p:cNvSpPr/>
            <p:nvPr/>
          </p:nvSpPr>
          <p:spPr>
            <a:xfrm>
              <a:off x="-41827300" y="3715600"/>
              <a:ext cx="186675" cy="185900"/>
            </a:xfrm>
            <a:custGeom>
              <a:rect b="b" l="l" r="r" t="t"/>
              <a:pathLst>
                <a:path extrusionOk="0" h="7436" w="7467">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0"/>
            <p:cNvSpPr/>
            <p:nvPr/>
          </p:nvSpPr>
          <p:spPr>
            <a:xfrm>
              <a:off x="-41726500" y="3586725"/>
              <a:ext cx="151250" cy="147800"/>
            </a:xfrm>
            <a:custGeom>
              <a:rect b="b" l="l" r="r" t="t"/>
              <a:pathLst>
                <a:path extrusionOk="0" h="5912" w="605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0"/>
            <p:cNvSpPr/>
            <p:nvPr/>
          </p:nvSpPr>
          <p:spPr>
            <a:xfrm>
              <a:off x="-41808400" y="3584850"/>
              <a:ext cx="148100" cy="89825"/>
            </a:xfrm>
            <a:custGeom>
              <a:rect b="b" l="l" r="r" t="t"/>
              <a:pathLst>
                <a:path extrusionOk="0" h="3593" w="5924">
                  <a:moveTo>
                    <a:pt x="0" y="1"/>
                  </a:moveTo>
                  <a:lnTo>
                    <a:pt x="2962" y="3592"/>
                  </a:lnTo>
                  <a:lnTo>
                    <a:pt x="5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0"/>
            <p:cNvSpPr/>
            <p:nvPr/>
          </p:nvSpPr>
          <p:spPr>
            <a:xfrm>
              <a:off x="-41893475" y="3586725"/>
              <a:ext cx="148875" cy="147025"/>
            </a:xfrm>
            <a:custGeom>
              <a:rect b="b" l="l" r="r" t="t"/>
              <a:pathLst>
                <a:path extrusionOk="0" h="5881" w="5955">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06" name="Google Shape;5106;p60"/>
          <p:cNvSpPr/>
          <p:nvPr/>
        </p:nvSpPr>
        <p:spPr>
          <a:xfrm>
            <a:off x="2113120" y="2191712"/>
            <a:ext cx="371814" cy="369302"/>
          </a:xfrm>
          <a:custGeom>
            <a:rect b="b" l="l" r="r" t="t"/>
            <a:pathLst>
              <a:path extrusionOk="0" h="12643" w="12729">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0"/>
          <p:cNvSpPr/>
          <p:nvPr/>
        </p:nvSpPr>
        <p:spPr>
          <a:xfrm>
            <a:off x="824879" y="2684050"/>
            <a:ext cx="438997" cy="369039"/>
          </a:xfrm>
          <a:custGeom>
            <a:rect b="b" l="l" r="r" t="t"/>
            <a:pathLst>
              <a:path extrusionOk="0" h="12634" w="15029">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08" name="Google Shape;5108;p60"/>
          <p:cNvGrpSpPr/>
          <p:nvPr/>
        </p:nvGrpSpPr>
        <p:grpSpPr>
          <a:xfrm>
            <a:off x="880176" y="3142704"/>
            <a:ext cx="337522" cy="370909"/>
            <a:chOff x="-39998250" y="3605325"/>
            <a:chExt cx="288875" cy="317450"/>
          </a:xfrm>
        </p:grpSpPr>
        <p:sp>
          <p:nvSpPr>
            <p:cNvPr id="5109" name="Google Shape;5109;p60"/>
            <p:cNvSpPr/>
            <p:nvPr/>
          </p:nvSpPr>
          <p:spPr>
            <a:xfrm>
              <a:off x="-39998250" y="3799600"/>
              <a:ext cx="288875" cy="123175"/>
            </a:xfrm>
            <a:custGeom>
              <a:rect b="b" l="l" r="r" t="t"/>
              <a:pathLst>
                <a:path extrusionOk="0" h="4927" w="11555">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0"/>
            <p:cNvSpPr/>
            <p:nvPr/>
          </p:nvSpPr>
          <p:spPr>
            <a:xfrm>
              <a:off x="-39940950" y="3605325"/>
              <a:ext cx="160700" cy="212050"/>
            </a:xfrm>
            <a:custGeom>
              <a:rect b="b" l="l" r="r" t="t"/>
              <a:pathLst>
                <a:path extrusionOk="0" h="8482" w="6428">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1" name="Google Shape;5111;p60"/>
          <p:cNvGrpSpPr/>
          <p:nvPr/>
        </p:nvGrpSpPr>
        <p:grpSpPr>
          <a:xfrm>
            <a:off x="863950" y="3601168"/>
            <a:ext cx="369974" cy="369945"/>
            <a:chOff x="-40011050" y="3972375"/>
            <a:chExt cx="316650" cy="316625"/>
          </a:xfrm>
        </p:grpSpPr>
        <p:sp>
          <p:nvSpPr>
            <p:cNvPr id="5112" name="Google Shape;5112;p60"/>
            <p:cNvSpPr/>
            <p:nvPr/>
          </p:nvSpPr>
          <p:spPr>
            <a:xfrm>
              <a:off x="-40011050" y="3972375"/>
              <a:ext cx="316650" cy="232350"/>
            </a:xfrm>
            <a:custGeom>
              <a:rect b="b" l="l" r="r" t="t"/>
              <a:pathLst>
                <a:path extrusionOk="0" h="9294" w="12666">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0"/>
            <p:cNvSpPr/>
            <p:nvPr/>
          </p:nvSpPr>
          <p:spPr>
            <a:xfrm>
              <a:off x="-39950400" y="4225975"/>
              <a:ext cx="194575" cy="63025"/>
            </a:xfrm>
            <a:custGeom>
              <a:rect b="b" l="l" r="r" t="t"/>
              <a:pathLst>
                <a:path extrusionOk="0" h="2521" w="7783">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4" name="Google Shape;5114;p60"/>
          <p:cNvGrpSpPr/>
          <p:nvPr/>
        </p:nvGrpSpPr>
        <p:grpSpPr>
          <a:xfrm>
            <a:off x="3095881" y="2665867"/>
            <a:ext cx="266921" cy="369039"/>
            <a:chOff x="-38129425" y="3222550"/>
            <a:chExt cx="228450" cy="315850"/>
          </a:xfrm>
        </p:grpSpPr>
        <p:sp>
          <p:nvSpPr>
            <p:cNvPr id="5115" name="Google Shape;5115;p60"/>
            <p:cNvSpPr/>
            <p:nvPr/>
          </p:nvSpPr>
          <p:spPr>
            <a:xfrm>
              <a:off x="-38129425" y="3222550"/>
              <a:ext cx="228450" cy="227650"/>
            </a:xfrm>
            <a:custGeom>
              <a:rect b="b" l="l" r="r" t="t"/>
              <a:pathLst>
                <a:path extrusionOk="0" h="9106" w="9138">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0"/>
            <p:cNvSpPr/>
            <p:nvPr/>
          </p:nvSpPr>
          <p:spPr>
            <a:xfrm>
              <a:off x="-38067200" y="3470650"/>
              <a:ext cx="103200" cy="67750"/>
            </a:xfrm>
            <a:custGeom>
              <a:rect b="b" l="l" r="r" t="t"/>
              <a:pathLst>
                <a:path extrusionOk="0" h="2710" w="4128">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7" name="Google Shape;5117;p60"/>
          <p:cNvGrpSpPr/>
          <p:nvPr/>
        </p:nvGrpSpPr>
        <p:grpSpPr>
          <a:xfrm>
            <a:off x="3050850" y="3122462"/>
            <a:ext cx="371785" cy="369974"/>
            <a:chOff x="-38172725" y="3588000"/>
            <a:chExt cx="318200" cy="316650"/>
          </a:xfrm>
        </p:grpSpPr>
        <p:sp>
          <p:nvSpPr>
            <p:cNvPr id="5118" name="Google Shape;5118;p60"/>
            <p:cNvSpPr/>
            <p:nvPr/>
          </p:nvSpPr>
          <p:spPr>
            <a:xfrm>
              <a:off x="-38171150" y="3760050"/>
              <a:ext cx="98475" cy="91050"/>
            </a:xfrm>
            <a:custGeom>
              <a:rect b="b" l="l" r="r" t="t"/>
              <a:pathLst>
                <a:path extrusionOk="0" h="3642" w="3939">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0"/>
            <p:cNvSpPr/>
            <p:nvPr/>
          </p:nvSpPr>
          <p:spPr>
            <a:xfrm>
              <a:off x="-38172725" y="3641575"/>
              <a:ext cx="144150" cy="133900"/>
            </a:xfrm>
            <a:custGeom>
              <a:rect b="b" l="l" r="r" t="t"/>
              <a:pathLst>
                <a:path extrusionOk="0" h="5356" w="5766">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0"/>
            <p:cNvSpPr/>
            <p:nvPr/>
          </p:nvSpPr>
          <p:spPr>
            <a:xfrm>
              <a:off x="-38117600" y="3806975"/>
              <a:ext cx="77200" cy="94525"/>
            </a:xfrm>
            <a:custGeom>
              <a:rect b="b" l="l" r="r" t="t"/>
              <a:pathLst>
                <a:path extrusionOk="0" h="3781" w="3088">
                  <a:moveTo>
                    <a:pt x="2332" y="0"/>
                  </a:moveTo>
                  <a:lnTo>
                    <a:pt x="0" y="2331"/>
                  </a:lnTo>
                  <a:cubicBezTo>
                    <a:pt x="883" y="3088"/>
                    <a:pt x="1891" y="3592"/>
                    <a:pt x="2962" y="3781"/>
                  </a:cubicBezTo>
                  <a:cubicBezTo>
                    <a:pt x="3088" y="2363"/>
                    <a:pt x="3088" y="1197"/>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0"/>
            <p:cNvSpPr/>
            <p:nvPr/>
          </p:nvSpPr>
          <p:spPr>
            <a:xfrm>
              <a:off x="-37997875" y="3716375"/>
              <a:ext cx="143350" cy="135500"/>
            </a:xfrm>
            <a:custGeom>
              <a:rect b="b" l="l" r="r" t="t"/>
              <a:pathLst>
                <a:path extrusionOk="0" h="5420" w="5734">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0"/>
            <p:cNvSpPr/>
            <p:nvPr/>
          </p:nvSpPr>
          <p:spPr>
            <a:xfrm>
              <a:off x="-38044350" y="3761275"/>
              <a:ext cx="135500" cy="143375"/>
            </a:xfrm>
            <a:custGeom>
              <a:rect b="b" l="l" r="r" t="t"/>
              <a:pathLst>
                <a:path extrusionOk="0" h="5735" w="542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0"/>
            <p:cNvSpPr/>
            <p:nvPr/>
          </p:nvSpPr>
          <p:spPr>
            <a:xfrm>
              <a:off x="-37997875" y="3588800"/>
              <a:ext cx="89025" cy="97675"/>
            </a:xfrm>
            <a:custGeom>
              <a:rect b="b" l="l" r="r" t="t"/>
              <a:pathLst>
                <a:path extrusionOk="0" h="3907" w="3561">
                  <a:moveTo>
                    <a:pt x="158" y="0"/>
                  </a:moveTo>
                  <a:lnTo>
                    <a:pt x="158" y="0"/>
                  </a:lnTo>
                  <a:cubicBezTo>
                    <a:pt x="126" y="977"/>
                    <a:pt x="0" y="2395"/>
                    <a:pt x="1260" y="3907"/>
                  </a:cubicBezTo>
                  <a:lnTo>
                    <a:pt x="3560" y="1544"/>
                  </a:lnTo>
                  <a:cubicBezTo>
                    <a:pt x="2584" y="662"/>
                    <a:pt x="1355" y="158"/>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0"/>
            <p:cNvSpPr/>
            <p:nvPr/>
          </p:nvSpPr>
          <p:spPr>
            <a:xfrm>
              <a:off x="-38117600" y="3588000"/>
              <a:ext cx="135500" cy="143375"/>
            </a:xfrm>
            <a:custGeom>
              <a:rect b="b" l="l" r="r" t="t"/>
              <a:pathLst>
                <a:path extrusionOk="0" h="5735" w="542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0"/>
            <p:cNvSpPr/>
            <p:nvPr/>
          </p:nvSpPr>
          <p:spPr>
            <a:xfrm>
              <a:off x="-37953000" y="3641575"/>
              <a:ext cx="97700" cy="86350"/>
            </a:xfrm>
            <a:custGeom>
              <a:rect b="b" l="l" r="r" t="t"/>
              <a:pathLst>
                <a:path extrusionOk="0" h="3454" w="3908">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26" name="Google Shape;5126;p60"/>
          <p:cNvGrpSpPr/>
          <p:nvPr/>
        </p:nvGrpSpPr>
        <p:grpSpPr>
          <a:xfrm>
            <a:off x="3126752" y="3580897"/>
            <a:ext cx="219981" cy="369974"/>
            <a:chOff x="-38109725" y="3955025"/>
            <a:chExt cx="188275" cy="316650"/>
          </a:xfrm>
        </p:grpSpPr>
        <p:sp>
          <p:nvSpPr>
            <p:cNvPr id="5127" name="Google Shape;5127;p60"/>
            <p:cNvSpPr/>
            <p:nvPr/>
          </p:nvSpPr>
          <p:spPr>
            <a:xfrm>
              <a:off x="-38109725" y="3955025"/>
              <a:ext cx="188275" cy="220575"/>
            </a:xfrm>
            <a:custGeom>
              <a:rect b="b" l="l" r="r" t="t"/>
              <a:pathLst>
                <a:path extrusionOk="0" h="8823" w="7531">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0"/>
            <p:cNvSpPr/>
            <p:nvPr/>
          </p:nvSpPr>
          <p:spPr>
            <a:xfrm>
              <a:off x="-38067200" y="4196050"/>
              <a:ext cx="104775" cy="75625"/>
            </a:xfrm>
            <a:custGeom>
              <a:rect b="b" l="l" r="r" t="t"/>
              <a:pathLst>
                <a:path extrusionOk="0" h="3025" w="4191">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29" name="Google Shape;5129;p60"/>
          <p:cNvSpPr/>
          <p:nvPr/>
        </p:nvSpPr>
        <p:spPr>
          <a:xfrm>
            <a:off x="2228355" y="4040658"/>
            <a:ext cx="383790" cy="370266"/>
          </a:xfrm>
          <a:custGeom>
            <a:rect b="b" l="l" r="r" t="t"/>
            <a:pathLst>
              <a:path extrusionOk="0" h="12676" w="13139">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0" name="Google Shape;5130;p60"/>
          <p:cNvGrpSpPr/>
          <p:nvPr/>
        </p:nvGrpSpPr>
        <p:grpSpPr>
          <a:xfrm>
            <a:off x="2542151" y="1312318"/>
            <a:ext cx="373654" cy="369068"/>
            <a:chOff x="-41530375" y="3218800"/>
            <a:chExt cx="319800" cy="315875"/>
          </a:xfrm>
        </p:grpSpPr>
        <p:sp>
          <p:nvSpPr>
            <p:cNvPr id="5131" name="Google Shape;5131;p60"/>
            <p:cNvSpPr/>
            <p:nvPr/>
          </p:nvSpPr>
          <p:spPr>
            <a:xfrm>
              <a:off x="-41530375" y="3337550"/>
              <a:ext cx="199300" cy="197125"/>
            </a:xfrm>
            <a:custGeom>
              <a:rect b="b" l="l" r="r" t="t"/>
              <a:pathLst>
                <a:path extrusionOk="0" h="7885" w="7972">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0"/>
            <p:cNvSpPr/>
            <p:nvPr/>
          </p:nvSpPr>
          <p:spPr>
            <a:xfrm>
              <a:off x="-41435075" y="3218800"/>
              <a:ext cx="224500" cy="221950"/>
            </a:xfrm>
            <a:custGeom>
              <a:rect b="b" l="l" r="r" t="t"/>
              <a:pathLst>
                <a:path extrusionOk="0" h="8878" w="898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3" name="Google Shape;5133;p60"/>
          <p:cNvGrpSpPr/>
          <p:nvPr/>
        </p:nvGrpSpPr>
        <p:grpSpPr>
          <a:xfrm>
            <a:off x="2544444" y="1827476"/>
            <a:ext cx="369068" cy="289004"/>
            <a:chOff x="-41526450" y="3653375"/>
            <a:chExt cx="315875" cy="247350"/>
          </a:xfrm>
        </p:grpSpPr>
        <p:sp>
          <p:nvSpPr>
            <p:cNvPr id="5134" name="Google Shape;5134;p60"/>
            <p:cNvSpPr/>
            <p:nvPr/>
          </p:nvSpPr>
          <p:spPr>
            <a:xfrm>
              <a:off x="-41526450" y="3860525"/>
              <a:ext cx="315875" cy="40200"/>
            </a:xfrm>
            <a:custGeom>
              <a:rect b="b" l="l" r="r" t="t"/>
              <a:pathLst>
                <a:path extrusionOk="0" h="1608" w="12635">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0"/>
            <p:cNvSpPr/>
            <p:nvPr/>
          </p:nvSpPr>
          <p:spPr>
            <a:xfrm>
              <a:off x="-41506750" y="3653375"/>
              <a:ext cx="275700" cy="186700"/>
            </a:xfrm>
            <a:custGeom>
              <a:rect b="b" l="l" r="r" t="t"/>
              <a:pathLst>
                <a:path extrusionOk="0" h="7468" w="11028">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6" name="Google Shape;5136;p60"/>
          <p:cNvGrpSpPr/>
          <p:nvPr/>
        </p:nvGrpSpPr>
        <p:grpSpPr>
          <a:xfrm>
            <a:off x="2545831" y="2190140"/>
            <a:ext cx="366293" cy="369974"/>
            <a:chOff x="-41526450" y="3951100"/>
            <a:chExt cx="313500" cy="316650"/>
          </a:xfrm>
        </p:grpSpPr>
        <p:sp>
          <p:nvSpPr>
            <p:cNvPr id="5137" name="Google Shape;5137;p60"/>
            <p:cNvSpPr/>
            <p:nvPr/>
          </p:nvSpPr>
          <p:spPr>
            <a:xfrm>
              <a:off x="-41483125" y="4041675"/>
              <a:ext cx="226075" cy="226075"/>
            </a:xfrm>
            <a:custGeom>
              <a:rect b="b" l="l" r="r" t="t"/>
              <a:pathLst>
                <a:path extrusionOk="0" h="9043" w="9043">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0"/>
            <p:cNvSpPr/>
            <p:nvPr/>
          </p:nvSpPr>
          <p:spPr>
            <a:xfrm>
              <a:off x="-41422475" y="4114925"/>
              <a:ext cx="104775" cy="104775"/>
            </a:xfrm>
            <a:custGeom>
              <a:rect b="b" l="l" r="r" t="t"/>
              <a:pathLst>
                <a:path extrusionOk="0" h="4191" w="4191">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0"/>
            <p:cNvSpPr/>
            <p:nvPr/>
          </p:nvSpPr>
          <p:spPr>
            <a:xfrm>
              <a:off x="-41526450" y="3951100"/>
              <a:ext cx="313500" cy="165575"/>
            </a:xfrm>
            <a:custGeom>
              <a:rect b="b" l="l" r="r" t="t"/>
              <a:pathLst>
                <a:path extrusionOk="0" h="6623" w="1254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0" name="Google Shape;5140;p60"/>
          <p:cNvGrpSpPr/>
          <p:nvPr/>
        </p:nvGrpSpPr>
        <p:grpSpPr>
          <a:xfrm>
            <a:off x="1311086" y="2684269"/>
            <a:ext cx="339595" cy="371814"/>
            <a:chOff x="-39625900" y="3238300"/>
            <a:chExt cx="290650" cy="318225"/>
          </a:xfrm>
        </p:grpSpPr>
        <p:sp>
          <p:nvSpPr>
            <p:cNvPr id="5141" name="Google Shape;5141;p60"/>
            <p:cNvSpPr/>
            <p:nvPr/>
          </p:nvSpPr>
          <p:spPr>
            <a:xfrm>
              <a:off x="-39625900" y="3238300"/>
              <a:ext cx="290650" cy="318225"/>
            </a:xfrm>
            <a:custGeom>
              <a:rect b="b" l="l" r="r" t="t"/>
              <a:pathLst>
                <a:path extrusionOk="0" h="12729" w="11626">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0"/>
            <p:cNvSpPr/>
            <p:nvPr/>
          </p:nvSpPr>
          <p:spPr>
            <a:xfrm>
              <a:off x="-39521150" y="3328875"/>
              <a:ext cx="82725" cy="227650"/>
            </a:xfrm>
            <a:custGeom>
              <a:rect b="b" l="l" r="r" t="t"/>
              <a:pathLst>
                <a:path extrusionOk="0" h="9106" w="3309">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43" name="Google Shape;5143;p60"/>
          <p:cNvSpPr/>
          <p:nvPr/>
        </p:nvSpPr>
        <p:spPr>
          <a:xfrm>
            <a:off x="1333259" y="3143395"/>
            <a:ext cx="315672" cy="369974"/>
          </a:xfrm>
          <a:custGeom>
            <a:rect b="b" l="l" r="r" t="t"/>
            <a:pathLst>
              <a:path extrusionOk="0" h="12666" w="10807">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4" name="Google Shape;5144;p60"/>
          <p:cNvGrpSpPr/>
          <p:nvPr/>
        </p:nvGrpSpPr>
        <p:grpSpPr>
          <a:xfrm>
            <a:off x="1305137" y="3600730"/>
            <a:ext cx="366293" cy="370441"/>
            <a:chOff x="-39647175" y="3972000"/>
            <a:chExt cx="313500" cy="317050"/>
          </a:xfrm>
        </p:grpSpPr>
        <p:sp>
          <p:nvSpPr>
            <p:cNvPr id="5145" name="Google Shape;5145;p60"/>
            <p:cNvSpPr/>
            <p:nvPr/>
          </p:nvSpPr>
          <p:spPr>
            <a:xfrm>
              <a:off x="-39647175" y="3972000"/>
              <a:ext cx="95325" cy="153975"/>
            </a:xfrm>
            <a:custGeom>
              <a:rect b="b" l="l" r="r" t="t"/>
              <a:pathLst>
                <a:path extrusionOk="0" h="6159" w="3813">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0"/>
            <p:cNvSpPr/>
            <p:nvPr/>
          </p:nvSpPr>
          <p:spPr>
            <a:xfrm>
              <a:off x="-39588875" y="4011750"/>
              <a:ext cx="216600" cy="277300"/>
            </a:xfrm>
            <a:custGeom>
              <a:rect b="b" l="l" r="r" t="t"/>
              <a:pathLst>
                <a:path extrusionOk="0" h="11092" w="8664">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0"/>
            <p:cNvSpPr/>
            <p:nvPr/>
          </p:nvSpPr>
          <p:spPr>
            <a:xfrm>
              <a:off x="-39398275" y="4073975"/>
              <a:ext cx="64600" cy="71600"/>
            </a:xfrm>
            <a:custGeom>
              <a:rect b="b" l="l" r="r" t="t"/>
              <a:pathLst>
                <a:path extrusionOk="0" h="2864" w="2584">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8" name="Google Shape;5148;p60"/>
          <p:cNvGrpSpPr/>
          <p:nvPr/>
        </p:nvGrpSpPr>
        <p:grpSpPr>
          <a:xfrm>
            <a:off x="3474265" y="2664728"/>
            <a:ext cx="375495" cy="370879"/>
            <a:chOff x="-37808850" y="3221575"/>
            <a:chExt cx="321375" cy="317425"/>
          </a:xfrm>
        </p:grpSpPr>
        <p:sp>
          <p:nvSpPr>
            <p:cNvPr id="5149" name="Google Shape;5149;p60"/>
            <p:cNvSpPr/>
            <p:nvPr/>
          </p:nvSpPr>
          <p:spPr>
            <a:xfrm>
              <a:off x="-37808850" y="3294050"/>
              <a:ext cx="261500" cy="244950"/>
            </a:xfrm>
            <a:custGeom>
              <a:rect b="b" l="l" r="r" t="t"/>
              <a:pathLst>
                <a:path extrusionOk="0" h="9798" w="1046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0"/>
            <p:cNvSpPr/>
            <p:nvPr/>
          </p:nvSpPr>
          <p:spPr>
            <a:xfrm>
              <a:off x="-37601700" y="3221575"/>
              <a:ext cx="114225" cy="111275"/>
            </a:xfrm>
            <a:custGeom>
              <a:rect b="b" l="l" r="r" t="t"/>
              <a:pathLst>
                <a:path extrusionOk="0" h="4451" w="4569">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1" name="Google Shape;5151;p60"/>
          <p:cNvGrpSpPr/>
          <p:nvPr/>
        </p:nvGrpSpPr>
        <p:grpSpPr>
          <a:xfrm>
            <a:off x="3483038" y="3186759"/>
            <a:ext cx="372749" cy="241158"/>
            <a:chOff x="-37806500" y="3643030"/>
            <a:chExt cx="319025" cy="206400"/>
          </a:xfrm>
        </p:grpSpPr>
        <p:sp>
          <p:nvSpPr>
            <p:cNvPr id="5152" name="Google Shape;5152;p60"/>
            <p:cNvSpPr/>
            <p:nvPr/>
          </p:nvSpPr>
          <p:spPr>
            <a:xfrm>
              <a:off x="-37615100" y="3759700"/>
              <a:ext cx="62250" cy="62250"/>
            </a:xfrm>
            <a:custGeom>
              <a:rect b="b" l="l" r="r" t="t"/>
              <a:pathLst>
                <a:path extrusionOk="0" h="2490" w="249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0"/>
            <p:cNvSpPr/>
            <p:nvPr/>
          </p:nvSpPr>
          <p:spPr>
            <a:xfrm>
              <a:off x="-37806500" y="3643030"/>
              <a:ext cx="319025" cy="206400"/>
            </a:xfrm>
            <a:custGeom>
              <a:rect b="b" l="l" r="r" t="t"/>
              <a:pathLst>
                <a:path extrusionOk="0" h="8256" w="12761">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54" name="Google Shape;5154;p60"/>
          <p:cNvGrpSpPr/>
          <p:nvPr/>
        </p:nvGrpSpPr>
        <p:grpSpPr>
          <a:xfrm>
            <a:off x="3485346" y="3579056"/>
            <a:ext cx="368134" cy="371814"/>
            <a:chOff x="-37804925" y="3953450"/>
            <a:chExt cx="315075" cy="318225"/>
          </a:xfrm>
        </p:grpSpPr>
        <p:sp>
          <p:nvSpPr>
            <p:cNvPr id="5155" name="Google Shape;5155;p60"/>
            <p:cNvSpPr/>
            <p:nvPr/>
          </p:nvSpPr>
          <p:spPr>
            <a:xfrm>
              <a:off x="-37614300" y="3955025"/>
              <a:ext cx="124450" cy="186200"/>
            </a:xfrm>
            <a:custGeom>
              <a:rect b="b" l="l" r="r" t="t"/>
              <a:pathLst>
                <a:path extrusionOk="0" h="7448" w="4978">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0"/>
            <p:cNvSpPr/>
            <p:nvPr/>
          </p:nvSpPr>
          <p:spPr>
            <a:xfrm>
              <a:off x="-37761600" y="4230700"/>
              <a:ext cx="270175" cy="40975"/>
            </a:xfrm>
            <a:custGeom>
              <a:rect b="b" l="l" r="r" t="t"/>
              <a:pathLst>
                <a:path extrusionOk="0" h="1639" w="10807">
                  <a:moveTo>
                    <a:pt x="1450" y="1"/>
                  </a:moveTo>
                  <a:cubicBezTo>
                    <a:pt x="1292" y="788"/>
                    <a:pt x="662" y="1387"/>
                    <a:pt x="1" y="1639"/>
                  </a:cubicBezTo>
                  <a:lnTo>
                    <a:pt x="8822" y="1639"/>
                  </a:lnTo>
                  <a:cubicBezTo>
                    <a:pt x="9799" y="1639"/>
                    <a:pt x="10649" y="946"/>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0"/>
            <p:cNvSpPr/>
            <p:nvPr/>
          </p:nvSpPr>
          <p:spPr>
            <a:xfrm>
              <a:off x="-37804925" y="3953450"/>
              <a:ext cx="274125" cy="295675"/>
            </a:xfrm>
            <a:custGeom>
              <a:rect b="b" l="l" r="r" t="t"/>
              <a:pathLst>
                <a:path extrusionOk="0" h="11827" w="10965">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8" name="Google Shape;5158;p60"/>
          <p:cNvSpPr/>
          <p:nvPr/>
        </p:nvSpPr>
        <p:spPr>
          <a:xfrm>
            <a:off x="2734290" y="4043800"/>
            <a:ext cx="265986" cy="369039"/>
          </a:xfrm>
          <a:custGeom>
            <a:rect b="b" l="l" r="r" t="t"/>
            <a:pathLst>
              <a:path extrusionOk="0" h="12634" w="9106">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9" name="Google Shape;5159;p60"/>
          <p:cNvGrpSpPr/>
          <p:nvPr/>
        </p:nvGrpSpPr>
        <p:grpSpPr>
          <a:xfrm>
            <a:off x="4840364" y="1328538"/>
            <a:ext cx="355663" cy="308725"/>
            <a:chOff x="-28462125" y="3199700"/>
            <a:chExt cx="298550" cy="259150"/>
          </a:xfrm>
        </p:grpSpPr>
        <p:sp>
          <p:nvSpPr>
            <p:cNvPr id="5160" name="Google Shape;5160;p60"/>
            <p:cNvSpPr/>
            <p:nvPr/>
          </p:nvSpPr>
          <p:spPr>
            <a:xfrm>
              <a:off x="-28459750" y="3284775"/>
              <a:ext cx="296175" cy="104775"/>
            </a:xfrm>
            <a:custGeom>
              <a:rect b="b" l="l" r="r" t="t"/>
              <a:pathLst>
                <a:path extrusionOk="0" h="4191" w="11847">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0"/>
            <p:cNvSpPr/>
            <p:nvPr/>
          </p:nvSpPr>
          <p:spPr>
            <a:xfrm>
              <a:off x="-28462125" y="3199700"/>
              <a:ext cx="295400" cy="125275"/>
            </a:xfrm>
            <a:custGeom>
              <a:rect b="b" l="l" r="r" t="t"/>
              <a:pathLst>
                <a:path extrusionOk="0" h="5011" w="11816">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0"/>
            <p:cNvSpPr/>
            <p:nvPr/>
          </p:nvSpPr>
          <p:spPr>
            <a:xfrm>
              <a:off x="-28405400" y="3360375"/>
              <a:ext cx="186675" cy="98475"/>
            </a:xfrm>
            <a:custGeom>
              <a:rect b="b" l="l" r="r" t="t"/>
              <a:pathLst>
                <a:path extrusionOk="0" h="3939" w="7467">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3" name="Google Shape;5163;p60"/>
          <p:cNvGrpSpPr/>
          <p:nvPr/>
        </p:nvGrpSpPr>
        <p:grpSpPr>
          <a:xfrm>
            <a:off x="4841317" y="1763228"/>
            <a:ext cx="353757" cy="352833"/>
            <a:chOff x="-28461325" y="3545475"/>
            <a:chExt cx="296950" cy="296175"/>
          </a:xfrm>
        </p:grpSpPr>
        <p:sp>
          <p:nvSpPr>
            <p:cNvPr id="5164" name="Google Shape;5164;p60"/>
            <p:cNvSpPr/>
            <p:nvPr/>
          </p:nvSpPr>
          <p:spPr>
            <a:xfrm>
              <a:off x="-28461325" y="3666775"/>
              <a:ext cx="34675" cy="52775"/>
            </a:xfrm>
            <a:custGeom>
              <a:rect b="b" l="l" r="r" t="t"/>
              <a:pathLst>
                <a:path extrusionOk="0" h="2111" w="1387">
                  <a:moveTo>
                    <a:pt x="0" y="0"/>
                  </a:moveTo>
                  <a:lnTo>
                    <a:pt x="0" y="2111"/>
                  </a:lnTo>
                  <a:lnTo>
                    <a:pt x="1386" y="2111"/>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0"/>
            <p:cNvSpPr/>
            <p:nvPr/>
          </p:nvSpPr>
          <p:spPr>
            <a:xfrm>
              <a:off x="-28461325" y="3737650"/>
              <a:ext cx="52775" cy="17350"/>
            </a:xfrm>
            <a:custGeom>
              <a:rect b="b" l="l" r="r" t="t"/>
              <a:pathLst>
                <a:path extrusionOk="0" h="694" w="2111">
                  <a:moveTo>
                    <a:pt x="0" y="1"/>
                  </a:moveTo>
                  <a:lnTo>
                    <a:pt x="0" y="694"/>
                  </a:lnTo>
                  <a:lnTo>
                    <a:pt x="1733" y="694"/>
                  </a:lnTo>
                  <a:cubicBezTo>
                    <a:pt x="1954" y="694"/>
                    <a:pt x="2111" y="536"/>
                    <a:pt x="2111" y="347"/>
                  </a:cubicBez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0"/>
            <p:cNvSpPr/>
            <p:nvPr/>
          </p:nvSpPr>
          <p:spPr>
            <a:xfrm>
              <a:off x="-28461325" y="3632100"/>
              <a:ext cx="52775" cy="17375"/>
            </a:xfrm>
            <a:custGeom>
              <a:rect b="b" l="l" r="r" t="t"/>
              <a:pathLst>
                <a:path extrusionOk="0" h="695" w="2111">
                  <a:moveTo>
                    <a:pt x="0" y="1"/>
                  </a:moveTo>
                  <a:lnTo>
                    <a:pt x="0" y="694"/>
                  </a:lnTo>
                  <a:lnTo>
                    <a:pt x="1733" y="694"/>
                  </a:lnTo>
                  <a:cubicBezTo>
                    <a:pt x="1954" y="694"/>
                    <a:pt x="2111" y="537"/>
                    <a:pt x="2111" y="348"/>
                  </a:cubicBez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0"/>
            <p:cNvSpPr/>
            <p:nvPr/>
          </p:nvSpPr>
          <p:spPr>
            <a:xfrm>
              <a:off x="-28460550" y="3545475"/>
              <a:ext cx="296175" cy="296175"/>
            </a:xfrm>
            <a:custGeom>
              <a:rect b="b" l="l" r="r" t="t"/>
              <a:pathLst>
                <a:path extrusionOk="0" h="11847" w="11847">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0"/>
            <p:cNvSpPr/>
            <p:nvPr/>
          </p:nvSpPr>
          <p:spPr>
            <a:xfrm>
              <a:off x="-28347925" y="3649450"/>
              <a:ext cx="86675" cy="86650"/>
            </a:xfrm>
            <a:custGeom>
              <a:rect b="b" l="l" r="r" t="t"/>
              <a:pathLst>
                <a:path extrusionOk="0" h="3466" w="3467">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0"/>
            <p:cNvSpPr/>
            <p:nvPr/>
          </p:nvSpPr>
          <p:spPr>
            <a:xfrm>
              <a:off x="-28408550" y="3597450"/>
              <a:ext cx="191400" cy="192200"/>
            </a:xfrm>
            <a:custGeom>
              <a:rect b="b" l="l" r="r" t="t"/>
              <a:pathLst>
                <a:path extrusionOk="0" h="7688" w="7656">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0" name="Google Shape;5170;p60"/>
          <p:cNvGrpSpPr/>
          <p:nvPr/>
        </p:nvGrpSpPr>
        <p:grpSpPr>
          <a:xfrm>
            <a:off x="4837550" y="2213272"/>
            <a:ext cx="361292" cy="352803"/>
            <a:chOff x="-28463700" y="3914875"/>
            <a:chExt cx="303275" cy="296150"/>
          </a:xfrm>
        </p:grpSpPr>
        <p:sp>
          <p:nvSpPr>
            <p:cNvPr id="5171" name="Google Shape;5171;p60"/>
            <p:cNvSpPr/>
            <p:nvPr/>
          </p:nvSpPr>
          <p:spPr>
            <a:xfrm>
              <a:off x="-28333725" y="4057375"/>
              <a:ext cx="86650" cy="64650"/>
            </a:xfrm>
            <a:custGeom>
              <a:rect b="b" l="l" r="r" t="t"/>
              <a:pathLst>
                <a:path extrusionOk="0" h="2586" w="3466">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0"/>
            <p:cNvSpPr/>
            <p:nvPr/>
          </p:nvSpPr>
          <p:spPr>
            <a:xfrm>
              <a:off x="-28463700" y="3914875"/>
              <a:ext cx="303275" cy="296150"/>
            </a:xfrm>
            <a:custGeom>
              <a:rect b="b" l="l" r="r" t="t"/>
              <a:pathLst>
                <a:path extrusionOk="0" h="11846" w="12131">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3" name="Google Shape;5173;p60"/>
          <p:cNvGrpSpPr/>
          <p:nvPr/>
        </p:nvGrpSpPr>
        <p:grpSpPr>
          <a:xfrm>
            <a:off x="7072335" y="1369355"/>
            <a:ext cx="351880" cy="227092"/>
            <a:chOff x="-26573400" y="3224125"/>
            <a:chExt cx="295375" cy="190625"/>
          </a:xfrm>
        </p:grpSpPr>
        <p:sp>
          <p:nvSpPr>
            <p:cNvPr id="5174" name="Google Shape;5174;p60"/>
            <p:cNvSpPr/>
            <p:nvPr/>
          </p:nvSpPr>
          <p:spPr>
            <a:xfrm>
              <a:off x="-26330800" y="3327900"/>
              <a:ext cx="52775" cy="68750"/>
            </a:xfrm>
            <a:custGeom>
              <a:rect b="b" l="l" r="r" t="t"/>
              <a:pathLst>
                <a:path extrusionOk="0" h="2750" w="2111">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0"/>
            <p:cNvSpPr/>
            <p:nvPr/>
          </p:nvSpPr>
          <p:spPr>
            <a:xfrm>
              <a:off x="-26573400" y="3224125"/>
              <a:ext cx="293025" cy="190625"/>
            </a:xfrm>
            <a:custGeom>
              <a:rect b="b" l="l" r="r" t="t"/>
              <a:pathLst>
                <a:path extrusionOk="0" h="7625" w="11721">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6" name="Google Shape;5176;p60"/>
          <p:cNvGrpSpPr/>
          <p:nvPr/>
        </p:nvGrpSpPr>
        <p:grpSpPr>
          <a:xfrm>
            <a:off x="7072335" y="1763690"/>
            <a:ext cx="351880" cy="351910"/>
            <a:chOff x="-26573400" y="3546250"/>
            <a:chExt cx="295375" cy="295400"/>
          </a:xfrm>
        </p:grpSpPr>
        <p:sp>
          <p:nvSpPr>
            <p:cNvPr id="5177" name="Google Shape;5177;p60"/>
            <p:cNvSpPr/>
            <p:nvPr/>
          </p:nvSpPr>
          <p:spPr>
            <a:xfrm>
              <a:off x="-26464700" y="3599225"/>
              <a:ext cx="77200" cy="38425"/>
            </a:xfrm>
            <a:custGeom>
              <a:rect b="b" l="l" r="r" t="t"/>
              <a:pathLst>
                <a:path extrusionOk="0" h="1537" w="3088">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0"/>
            <p:cNvSpPr/>
            <p:nvPr/>
          </p:nvSpPr>
          <p:spPr>
            <a:xfrm>
              <a:off x="-26434775" y="3686450"/>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0"/>
            <p:cNvSpPr/>
            <p:nvPr/>
          </p:nvSpPr>
          <p:spPr>
            <a:xfrm>
              <a:off x="-26520625" y="3703775"/>
              <a:ext cx="55950" cy="67775"/>
            </a:xfrm>
            <a:custGeom>
              <a:rect b="b" l="l" r="r" t="t"/>
              <a:pathLst>
                <a:path extrusionOk="0" h="2711" w="2238">
                  <a:moveTo>
                    <a:pt x="1387" y="1"/>
                  </a:moveTo>
                  <a:lnTo>
                    <a:pt x="1" y="32"/>
                  </a:lnTo>
                  <a:cubicBezTo>
                    <a:pt x="127" y="1104"/>
                    <a:pt x="662" y="2080"/>
                    <a:pt x="1544" y="2710"/>
                  </a:cubicBezTo>
                  <a:lnTo>
                    <a:pt x="2237" y="1545"/>
                  </a:lnTo>
                  <a:cubicBezTo>
                    <a:pt x="1765" y="1135"/>
                    <a:pt x="1450" y="600"/>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0"/>
            <p:cNvSpPr/>
            <p:nvPr/>
          </p:nvSpPr>
          <p:spPr>
            <a:xfrm>
              <a:off x="-26387525" y="3703000"/>
              <a:ext cx="55950" cy="67750"/>
            </a:xfrm>
            <a:custGeom>
              <a:rect b="b" l="l" r="r" t="t"/>
              <a:pathLst>
                <a:path extrusionOk="0" h="2710" w="2238">
                  <a:moveTo>
                    <a:pt x="851" y="0"/>
                  </a:moveTo>
                  <a:cubicBezTo>
                    <a:pt x="757" y="631"/>
                    <a:pt x="473" y="1166"/>
                    <a:pt x="1" y="1544"/>
                  </a:cubicBezTo>
                  <a:lnTo>
                    <a:pt x="694" y="2710"/>
                  </a:lnTo>
                  <a:cubicBezTo>
                    <a:pt x="1576" y="2080"/>
                    <a:pt x="2112" y="1103"/>
                    <a:pt x="2238" y="32"/>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0"/>
            <p:cNvSpPr/>
            <p:nvPr/>
          </p:nvSpPr>
          <p:spPr>
            <a:xfrm>
              <a:off x="-26573400" y="3546250"/>
              <a:ext cx="295375" cy="295400"/>
            </a:xfrm>
            <a:custGeom>
              <a:rect b="b" l="l" r="r" t="t"/>
              <a:pathLst>
                <a:path extrusionOk="0" h="11816" w="11815">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2" name="Google Shape;5182;p60"/>
          <p:cNvGrpSpPr/>
          <p:nvPr/>
        </p:nvGrpSpPr>
        <p:grpSpPr>
          <a:xfrm>
            <a:off x="7060615" y="2213599"/>
            <a:ext cx="375319" cy="352148"/>
            <a:chOff x="-26583625" y="3917025"/>
            <a:chExt cx="315050" cy="295600"/>
          </a:xfrm>
        </p:grpSpPr>
        <p:sp>
          <p:nvSpPr>
            <p:cNvPr id="5183" name="Google Shape;5183;p60"/>
            <p:cNvSpPr/>
            <p:nvPr/>
          </p:nvSpPr>
          <p:spPr>
            <a:xfrm>
              <a:off x="-26413500" y="3918400"/>
              <a:ext cx="144925" cy="135125"/>
            </a:xfrm>
            <a:custGeom>
              <a:rect b="b" l="l" r="r" t="t"/>
              <a:pathLst>
                <a:path extrusionOk="0" h="5405" w="5797">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0"/>
            <p:cNvSpPr/>
            <p:nvPr/>
          </p:nvSpPr>
          <p:spPr>
            <a:xfrm>
              <a:off x="-26466275" y="4026700"/>
              <a:ext cx="78775" cy="77225"/>
            </a:xfrm>
            <a:custGeom>
              <a:rect b="b" l="l" r="r" t="t"/>
              <a:pathLst>
                <a:path extrusionOk="0" h="3089" w="3151">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0"/>
            <p:cNvSpPr/>
            <p:nvPr/>
          </p:nvSpPr>
          <p:spPr>
            <a:xfrm>
              <a:off x="-26583625" y="4077125"/>
              <a:ext cx="144925" cy="134700"/>
            </a:xfrm>
            <a:custGeom>
              <a:rect b="b" l="l" r="r" t="t"/>
              <a:pathLst>
                <a:path extrusionOk="0" h="5388" w="5797">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0"/>
            <p:cNvSpPr/>
            <p:nvPr/>
          </p:nvSpPr>
          <p:spPr>
            <a:xfrm>
              <a:off x="-26581275" y="3917025"/>
              <a:ext cx="311125" cy="295600"/>
            </a:xfrm>
            <a:custGeom>
              <a:rect b="b" l="l" r="r" t="t"/>
              <a:pathLst>
                <a:path extrusionOk="0" h="11824" w="12445">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87" name="Google Shape;5187;p60"/>
          <p:cNvSpPr/>
          <p:nvPr/>
        </p:nvSpPr>
        <p:spPr>
          <a:xfrm>
            <a:off x="5727703" y="2694114"/>
            <a:ext cx="352833" cy="351880"/>
          </a:xfrm>
          <a:custGeom>
            <a:rect b="b" l="l" r="r" t="t"/>
            <a:pathLst>
              <a:path extrusionOk="0" h="11815" w="11847">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88" name="Google Shape;5188;p60"/>
          <p:cNvGrpSpPr/>
          <p:nvPr/>
        </p:nvGrpSpPr>
        <p:grpSpPr>
          <a:xfrm>
            <a:off x="5759130" y="3172629"/>
            <a:ext cx="289039" cy="352833"/>
            <a:chOff x="-24694925" y="3518700"/>
            <a:chExt cx="242625" cy="296175"/>
          </a:xfrm>
        </p:grpSpPr>
        <p:sp>
          <p:nvSpPr>
            <p:cNvPr id="5189" name="Google Shape;5189;p60"/>
            <p:cNvSpPr/>
            <p:nvPr/>
          </p:nvSpPr>
          <p:spPr>
            <a:xfrm>
              <a:off x="-24694925" y="3572250"/>
              <a:ext cx="104000" cy="112650"/>
            </a:xfrm>
            <a:custGeom>
              <a:rect b="b" l="l" r="r" t="t"/>
              <a:pathLst>
                <a:path extrusionOk="0" h="4506" w="416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0"/>
            <p:cNvSpPr/>
            <p:nvPr/>
          </p:nvSpPr>
          <p:spPr>
            <a:xfrm>
              <a:off x="-24556300" y="3648650"/>
              <a:ext cx="104000" cy="113450"/>
            </a:xfrm>
            <a:custGeom>
              <a:rect b="b" l="l" r="r" t="t"/>
              <a:pathLst>
                <a:path extrusionOk="0" h="4538" w="4160">
                  <a:moveTo>
                    <a:pt x="1" y="1"/>
                  </a:moveTo>
                  <a:lnTo>
                    <a:pt x="1" y="2458"/>
                  </a:lnTo>
                  <a:cubicBezTo>
                    <a:pt x="1" y="3592"/>
                    <a:pt x="946" y="4537"/>
                    <a:pt x="2080" y="4537"/>
                  </a:cubicBezTo>
                  <a:cubicBezTo>
                    <a:pt x="3246" y="4537"/>
                    <a:pt x="4160" y="3592"/>
                    <a:pt x="4160" y="2458"/>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0"/>
            <p:cNvSpPr/>
            <p:nvPr/>
          </p:nvSpPr>
          <p:spPr>
            <a:xfrm>
              <a:off x="-24694925" y="3702200"/>
              <a:ext cx="104000" cy="112675"/>
            </a:xfrm>
            <a:custGeom>
              <a:rect b="b" l="l" r="r" t="t"/>
              <a:pathLst>
                <a:path extrusionOk="0" h="4507" w="416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0"/>
            <p:cNvSpPr/>
            <p:nvPr/>
          </p:nvSpPr>
          <p:spPr>
            <a:xfrm>
              <a:off x="-24556300" y="3518700"/>
              <a:ext cx="104000" cy="113425"/>
            </a:xfrm>
            <a:custGeom>
              <a:rect b="b" l="l" r="r" t="t"/>
              <a:pathLst>
                <a:path extrusionOk="0" h="4537" w="416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3" name="Google Shape;5193;p60"/>
          <p:cNvGrpSpPr/>
          <p:nvPr/>
        </p:nvGrpSpPr>
        <p:grpSpPr>
          <a:xfrm>
            <a:off x="5758668" y="3622657"/>
            <a:ext cx="289962" cy="352833"/>
            <a:chOff x="-24709100" y="3888875"/>
            <a:chExt cx="243400" cy="296175"/>
          </a:xfrm>
        </p:grpSpPr>
        <p:sp>
          <p:nvSpPr>
            <p:cNvPr id="5194" name="Google Shape;5194;p60"/>
            <p:cNvSpPr/>
            <p:nvPr/>
          </p:nvSpPr>
          <p:spPr>
            <a:xfrm>
              <a:off x="-24587800" y="3888875"/>
              <a:ext cx="105575" cy="227650"/>
            </a:xfrm>
            <a:custGeom>
              <a:rect b="b" l="l" r="r" t="t"/>
              <a:pathLst>
                <a:path extrusionOk="0" h="9106" w="4223">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0"/>
            <p:cNvSpPr/>
            <p:nvPr/>
          </p:nvSpPr>
          <p:spPr>
            <a:xfrm>
              <a:off x="-24536600" y="4132250"/>
              <a:ext cx="70900" cy="17350"/>
            </a:xfrm>
            <a:custGeom>
              <a:rect b="b" l="l" r="r" t="t"/>
              <a:pathLst>
                <a:path extrusionOk="0" h="694" w="2836">
                  <a:moveTo>
                    <a:pt x="0" y="1"/>
                  </a:moveTo>
                  <a:lnTo>
                    <a:pt x="347" y="694"/>
                  </a:lnTo>
                  <a:lnTo>
                    <a:pt x="2489" y="694"/>
                  </a:lnTo>
                  <a:cubicBezTo>
                    <a:pt x="2678" y="694"/>
                    <a:pt x="2836" y="536"/>
                    <a:pt x="2836" y="347"/>
                  </a:cubicBezTo>
                  <a:cubicBezTo>
                    <a:pt x="2836" y="158"/>
                    <a:pt x="267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0"/>
            <p:cNvSpPr/>
            <p:nvPr/>
          </p:nvSpPr>
          <p:spPr>
            <a:xfrm>
              <a:off x="-24709100" y="3963700"/>
              <a:ext cx="208750" cy="221350"/>
            </a:xfrm>
            <a:custGeom>
              <a:rect b="b" l="l" r="r" t="t"/>
              <a:pathLst>
                <a:path extrusionOk="0" h="8854" w="835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7" name="Google Shape;5197;p60"/>
          <p:cNvGrpSpPr/>
          <p:nvPr/>
        </p:nvGrpSpPr>
        <p:grpSpPr>
          <a:xfrm>
            <a:off x="7958668" y="2695320"/>
            <a:ext cx="356556" cy="349557"/>
            <a:chOff x="-22863675" y="3131775"/>
            <a:chExt cx="299300" cy="293425"/>
          </a:xfrm>
        </p:grpSpPr>
        <p:sp>
          <p:nvSpPr>
            <p:cNvPr id="5198" name="Google Shape;5198;p60"/>
            <p:cNvSpPr/>
            <p:nvPr/>
          </p:nvSpPr>
          <p:spPr>
            <a:xfrm>
              <a:off x="-22863675" y="3131775"/>
              <a:ext cx="299300" cy="293425"/>
            </a:xfrm>
            <a:custGeom>
              <a:rect b="b" l="l" r="r" t="t"/>
              <a:pathLst>
                <a:path extrusionOk="0" h="11737" w="11972">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0"/>
            <p:cNvSpPr/>
            <p:nvPr/>
          </p:nvSpPr>
          <p:spPr>
            <a:xfrm>
              <a:off x="-22740025" y="3217825"/>
              <a:ext cx="52000" cy="51225"/>
            </a:xfrm>
            <a:custGeom>
              <a:rect b="b" l="l" r="r" t="t"/>
              <a:pathLst>
                <a:path extrusionOk="0" h="2049" w="208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0"/>
            <p:cNvSpPr/>
            <p:nvPr/>
          </p:nvSpPr>
          <p:spPr>
            <a:xfrm>
              <a:off x="-22705375" y="33218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1" name="Google Shape;5201;p60"/>
          <p:cNvGrpSpPr/>
          <p:nvPr/>
        </p:nvGrpSpPr>
        <p:grpSpPr>
          <a:xfrm>
            <a:off x="5301532" y="1306499"/>
            <a:ext cx="310602" cy="352803"/>
            <a:chOff x="-28069875" y="3175300"/>
            <a:chExt cx="260725" cy="296150"/>
          </a:xfrm>
        </p:grpSpPr>
        <p:sp>
          <p:nvSpPr>
            <p:cNvPr id="5202" name="Google Shape;5202;p60"/>
            <p:cNvSpPr/>
            <p:nvPr/>
          </p:nvSpPr>
          <p:spPr>
            <a:xfrm>
              <a:off x="-28059650" y="3192625"/>
              <a:ext cx="26025" cy="70125"/>
            </a:xfrm>
            <a:custGeom>
              <a:rect b="b" l="l" r="r" t="t"/>
              <a:pathLst>
                <a:path extrusionOk="0" h="2805" w="1041">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0"/>
            <p:cNvSpPr/>
            <p:nvPr/>
          </p:nvSpPr>
          <p:spPr>
            <a:xfrm>
              <a:off x="-27843050" y="3192625"/>
              <a:ext cx="26025" cy="69325"/>
            </a:xfrm>
            <a:custGeom>
              <a:rect b="b" l="l" r="r" t="t"/>
              <a:pathLst>
                <a:path extrusionOk="0" h="2773" w="1041">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0"/>
            <p:cNvSpPr/>
            <p:nvPr/>
          </p:nvSpPr>
          <p:spPr>
            <a:xfrm>
              <a:off x="-27973000" y="3202075"/>
              <a:ext cx="26000" cy="57525"/>
            </a:xfrm>
            <a:custGeom>
              <a:rect b="b" l="l" r="r" t="t"/>
              <a:pathLst>
                <a:path extrusionOk="0" h="2301" w="104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0"/>
            <p:cNvSpPr/>
            <p:nvPr/>
          </p:nvSpPr>
          <p:spPr>
            <a:xfrm>
              <a:off x="-27929675" y="3202075"/>
              <a:ext cx="26000" cy="57525"/>
            </a:xfrm>
            <a:custGeom>
              <a:rect b="b" l="l" r="r" t="t"/>
              <a:pathLst>
                <a:path extrusionOk="0" h="2301" w="104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0"/>
            <p:cNvSpPr/>
            <p:nvPr/>
          </p:nvSpPr>
          <p:spPr>
            <a:xfrm>
              <a:off x="-28016325" y="3175300"/>
              <a:ext cx="26025" cy="91375"/>
            </a:xfrm>
            <a:custGeom>
              <a:rect b="b" l="l" r="r" t="t"/>
              <a:pathLst>
                <a:path extrusionOk="0" h="3655" w="1041">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0"/>
            <p:cNvSpPr/>
            <p:nvPr/>
          </p:nvSpPr>
          <p:spPr>
            <a:xfrm>
              <a:off x="-27886375" y="3176075"/>
              <a:ext cx="26025" cy="91400"/>
            </a:xfrm>
            <a:custGeom>
              <a:rect b="b" l="l" r="r" t="t"/>
              <a:pathLst>
                <a:path extrusionOk="0" h="3656" w="1041">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0"/>
            <p:cNvSpPr/>
            <p:nvPr/>
          </p:nvSpPr>
          <p:spPr>
            <a:xfrm>
              <a:off x="-28017900" y="3269025"/>
              <a:ext cx="161475" cy="133125"/>
            </a:xfrm>
            <a:custGeom>
              <a:rect b="b" l="l" r="r" t="t"/>
              <a:pathLst>
                <a:path extrusionOk="0" h="5325" w="6459">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0"/>
            <p:cNvSpPr/>
            <p:nvPr/>
          </p:nvSpPr>
          <p:spPr>
            <a:xfrm>
              <a:off x="-27930475" y="3269800"/>
              <a:ext cx="121325" cy="201650"/>
            </a:xfrm>
            <a:custGeom>
              <a:rect b="b" l="l" r="r" t="t"/>
              <a:pathLst>
                <a:path extrusionOk="0" h="8066" w="4853">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0"/>
            <p:cNvSpPr/>
            <p:nvPr/>
          </p:nvSpPr>
          <p:spPr>
            <a:xfrm>
              <a:off x="-28069875" y="3271375"/>
              <a:ext cx="122875" cy="200075"/>
            </a:xfrm>
            <a:custGeom>
              <a:rect b="b" l="l" r="r" t="t"/>
              <a:pathLst>
                <a:path extrusionOk="0" h="8003" w="4915">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11" name="Google Shape;5211;p60"/>
          <p:cNvSpPr/>
          <p:nvPr/>
        </p:nvSpPr>
        <p:spPr>
          <a:xfrm>
            <a:off x="5280965" y="1764235"/>
            <a:ext cx="352803" cy="350719"/>
          </a:xfrm>
          <a:custGeom>
            <a:rect b="b" l="l" r="r" t="t"/>
            <a:pathLst>
              <a:path extrusionOk="0" h="11776" w="11846">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2" name="Google Shape;5212;p60"/>
          <p:cNvGrpSpPr/>
          <p:nvPr/>
        </p:nvGrpSpPr>
        <p:grpSpPr>
          <a:xfrm>
            <a:off x="5342810" y="2213733"/>
            <a:ext cx="228045" cy="351880"/>
            <a:chOff x="-28032075" y="3916450"/>
            <a:chExt cx="191425" cy="295375"/>
          </a:xfrm>
        </p:grpSpPr>
        <p:sp>
          <p:nvSpPr>
            <p:cNvPr id="5213" name="Google Shape;5213;p60"/>
            <p:cNvSpPr/>
            <p:nvPr/>
          </p:nvSpPr>
          <p:spPr>
            <a:xfrm>
              <a:off x="-27996625" y="3916450"/>
              <a:ext cx="120525" cy="51225"/>
            </a:xfrm>
            <a:custGeom>
              <a:rect b="b" l="l" r="r" t="t"/>
              <a:pathLst>
                <a:path extrusionOk="0" h="2049" w="4821">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0"/>
            <p:cNvSpPr/>
            <p:nvPr/>
          </p:nvSpPr>
          <p:spPr>
            <a:xfrm>
              <a:off x="-28032075" y="4089975"/>
              <a:ext cx="191425" cy="121850"/>
            </a:xfrm>
            <a:custGeom>
              <a:rect b="b" l="l" r="r" t="t"/>
              <a:pathLst>
                <a:path extrusionOk="0" h="4874" w="7657">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0"/>
            <p:cNvSpPr/>
            <p:nvPr/>
          </p:nvSpPr>
          <p:spPr>
            <a:xfrm>
              <a:off x="-28024975" y="3985750"/>
              <a:ext cx="181950" cy="121975"/>
            </a:xfrm>
            <a:custGeom>
              <a:rect b="b" l="l" r="r" t="t"/>
              <a:pathLst>
                <a:path extrusionOk="0" h="4879" w="7278">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6" name="Google Shape;5216;p60"/>
          <p:cNvGrpSpPr/>
          <p:nvPr/>
        </p:nvGrpSpPr>
        <p:grpSpPr>
          <a:xfrm>
            <a:off x="7508157" y="1306484"/>
            <a:ext cx="352833" cy="352833"/>
            <a:chOff x="-26201650" y="3176075"/>
            <a:chExt cx="296175" cy="296175"/>
          </a:xfrm>
        </p:grpSpPr>
        <p:sp>
          <p:nvSpPr>
            <p:cNvPr id="5217" name="Google Shape;5217;p60"/>
            <p:cNvSpPr/>
            <p:nvPr/>
          </p:nvSpPr>
          <p:spPr>
            <a:xfrm>
              <a:off x="-26082700" y="3176075"/>
              <a:ext cx="51200" cy="226875"/>
            </a:xfrm>
            <a:custGeom>
              <a:rect b="b" l="l" r="r" t="t"/>
              <a:pathLst>
                <a:path extrusionOk="0" h="9075" w="2048">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0"/>
            <p:cNvSpPr/>
            <p:nvPr/>
          </p:nvSpPr>
          <p:spPr>
            <a:xfrm>
              <a:off x="-26201650" y="3317075"/>
              <a:ext cx="296175" cy="155175"/>
            </a:xfrm>
            <a:custGeom>
              <a:rect b="b" l="l" r="r" t="t"/>
              <a:pathLst>
                <a:path extrusionOk="0" h="6207" w="11847">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19" name="Google Shape;5219;p60"/>
          <p:cNvGrpSpPr/>
          <p:nvPr/>
        </p:nvGrpSpPr>
        <p:grpSpPr>
          <a:xfrm>
            <a:off x="7507680" y="1763705"/>
            <a:ext cx="353786" cy="351880"/>
            <a:chOff x="-26204800" y="3547050"/>
            <a:chExt cx="296975" cy="295375"/>
          </a:xfrm>
        </p:grpSpPr>
        <p:sp>
          <p:nvSpPr>
            <p:cNvPr id="5220" name="Google Shape;5220;p60"/>
            <p:cNvSpPr/>
            <p:nvPr/>
          </p:nvSpPr>
          <p:spPr>
            <a:xfrm>
              <a:off x="-26204000" y="3669125"/>
              <a:ext cx="296175" cy="173300"/>
            </a:xfrm>
            <a:custGeom>
              <a:rect b="b" l="l" r="r" t="t"/>
              <a:pathLst>
                <a:path extrusionOk="0" h="6932" w="11847">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0"/>
            <p:cNvSpPr/>
            <p:nvPr/>
          </p:nvSpPr>
          <p:spPr>
            <a:xfrm>
              <a:off x="-26204800" y="3547050"/>
              <a:ext cx="296975" cy="122100"/>
            </a:xfrm>
            <a:custGeom>
              <a:rect b="b" l="l" r="r" t="t"/>
              <a:pathLst>
                <a:path extrusionOk="0" h="4884" w="11879">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22" name="Google Shape;5222;p60"/>
          <p:cNvSpPr/>
          <p:nvPr/>
        </p:nvSpPr>
        <p:spPr>
          <a:xfrm>
            <a:off x="7540567" y="2213200"/>
            <a:ext cx="289009" cy="352833"/>
          </a:xfrm>
          <a:custGeom>
            <a:rect b="b" l="l" r="r" t="t"/>
            <a:pathLst>
              <a:path extrusionOk="0" h="11847" w="9704">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23" name="Google Shape;5223;p60"/>
          <p:cNvGrpSpPr/>
          <p:nvPr/>
        </p:nvGrpSpPr>
        <p:grpSpPr>
          <a:xfrm>
            <a:off x="6178935" y="2693683"/>
            <a:ext cx="345328" cy="352833"/>
            <a:chOff x="-24353875" y="3147725"/>
            <a:chExt cx="289875" cy="296175"/>
          </a:xfrm>
        </p:grpSpPr>
        <p:sp>
          <p:nvSpPr>
            <p:cNvPr id="5224" name="Google Shape;5224;p60"/>
            <p:cNvSpPr/>
            <p:nvPr/>
          </p:nvSpPr>
          <p:spPr>
            <a:xfrm>
              <a:off x="-24238100" y="3271375"/>
              <a:ext cx="52025" cy="51225"/>
            </a:xfrm>
            <a:custGeom>
              <a:rect b="b" l="l" r="r" t="t"/>
              <a:pathLst>
                <a:path extrusionOk="0" h="2049" w="2081">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0"/>
            <p:cNvSpPr/>
            <p:nvPr/>
          </p:nvSpPr>
          <p:spPr>
            <a:xfrm>
              <a:off x="-24353875" y="3147725"/>
              <a:ext cx="289875" cy="296175"/>
            </a:xfrm>
            <a:custGeom>
              <a:rect b="b" l="l" r="r" t="t"/>
              <a:pathLst>
                <a:path extrusionOk="0" h="11847" w="11595">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6" name="Google Shape;5226;p60"/>
          <p:cNvGrpSpPr/>
          <p:nvPr/>
        </p:nvGrpSpPr>
        <p:grpSpPr>
          <a:xfrm>
            <a:off x="6186917" y="3173090"/>
            <a:ext cx="329365" cy="351910"/>
            <a:chOff x="-24344425" y="3519475"/>
            <a:chExt cx="276475" cy="295400"/>
          </a:xfrm>
        </p:grpSpPr>
        <p:sp>
          <p:nvSpPr>
            <p:cNvPr id="5227" name="Google Shape;5227;p60"/>
            <p:cNvSpPr/>
            <p:nvPr/>
          </p:nvSpPr>
          <p:spPr>
            <a:xfrm>
              <a:off x="-24240450" y="3554150"/>
              <a:ext cx="69325" cy="34450"/>
            </a:xfrm>
            <a:custGeom>
              <a:rect b="b" l="l" r="r" t="t"/>
              <a:pathLst>
                <a:path extrusionOk="0" h="1378" w="2773">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0"/>
            <p:cNvSpPr/>
            <p:nvPr/>
          </p:nvSpPr>
          <p:spPr>
            <a:xfrm>
              <a:off x="-24344425" y="3519475"/>
              <a:ext cx="276475" cy="295400"/>
            </a:xfrm>
            <a:custGeom>
              <a:rect b="b" l="l" r="r" t="t"/>
              <a:pathLst>
                <a:path extrusionOk="0" h="11816" w="11059">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9" name="Google Shape;5229;p60"/>
          <p:cNvGrpSpPr/>
          <p:nvPr/>
        </p:nvGrpSpPr>
        <p:grpSpPr>
          <a:xfrm>
            <a:off x="6176597" y="3625010"/>
            <a:ext cx="350004" cy="348128"/>
            <a:chOff x="-24353075" y="3891250"/>
            <a:chExt cx="293800" cy="292225"/>
          </a:xfrm>
        </p:grpSpPr>
        <p:sp>
          <p:nvSpPr>
            <p:cNvPr id="5230" name="Google Shape;5230;p60"/>
            <p:cNvSpPr/>
            <p:nvPr/>
          </p:nvSpPr>
          <p:spPr>
            <a:xfrm>
              <a:off x="-24251475" y="4012525"/>
              <a:ext cx="88225" cy="65400"/>
            </a:xfrm>
            <a:custGeom>
              <a:rect b="b" l="l" r="r" t="t"/>
              <a:pathLst>
                <a:path extrusionOk="0" h="2616" w="3529">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0"/>
            <p:cNvSpPr/>
            <p:nvPr/>
          </p:nvSpPr>
          <p:spPr>
            <a:xfrm>
              <a:off x="-24353075" y="3891250"/>
              <a:ext cx="293800" cy="292225"/>
            </a:xfrm>
            <a:custGeom>
              <a:rect b="b" l="l" r="r" t="t"/>
              <a:pathLst>
                <a:path extrusionOk="0" h="11689" w="11752">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2" name="Google Shape;5232;p60"/>
          <p:cNvGrpSpPr/>
          <p:nvPr/>
        </p:nvGrpSpPr>
        <p:grpSpPr>
          <a:xfrm>
            <a:off x="7960068" y="3173313"/>
            <a:ext cx="353757" cy="351463"/>
            <a:chOff x="-22845575" y="3504075"/>
            <a:chExt cx="296950" cy="295025"/>
          </a:xfrm>
        </p:grpSpPr>
        <p:sp>
          <p:nvSpPr>
            <p:cNvPr id="5233" name="Google Shape;5233;p60"/>
            <p:cNvSpPr/>
            <p:nvPr/>
          </p:nvSpPr>
          <p:spPr>
            <a:xfrm>
              <a:off x="-22688825" y="3504100"/>
              <a:ext cx="140200" cy="295000"/>
            </a:xfrm>
            <a:custGeom>
              <a:rect b="b" l="l" r="r" t="t"/>
              <a:pathLst>
                <a:path extrusionOk="0" h="11800" w="5608">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0"/>
            <p:cNvSpPr/>
            <p:nvPr/>
          </p:nvSpPr>
          <p:spPr>
            <a:xfrm>
              <a:off x="-22845575" y="3504075"/>
              <a:ext cx="139425" cy="294250"/>
            </a:xfrm>
            <a:custGeom>
              <a:rect b="b" l="l" r="r" t="t"/>
              <a:pathLst>
                <a:path extrusionOk="0" h="11770" w="5577">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5" name="Google Shape;5235;p60"/>
          <p:cNvGrpSpPr/>
          <p:nvPr/>
        </p:nvGrpSpPr>
        <p:grpSpPr>
          <a:xfrm>
            <a:off x="5753249" y="1306961"/>
            <a:ext cx="299344" cy="351880"/>
            <a:chOff x="-27691025" y="3175300"/>
            <a:chExt cx="251275" cy="295375"/>
          </a:xfrm>
        </p:grpSpPr>
        <p:sp>
          <p:nvSpPr>
            <p:cNvPr id="5236" name="Google Shape;5236;p60"/>
            <p:cNvSpPr/>
            <p:nvPr/>
          </p:nvSpPr>
          <p:spPr>
            <a:xfrm>
              <a:off x="-27492550" y="3298150"/>
              <a:ext cx="18125" cy="18150"/>
            </a:xfrm>
            <a:custGeom>
              <a:rect b="b" l="l" r="r" t="t"/>
              <a:pathLst>
                <a:path extrusionOk="0" h="726" w="725">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0"/>
            <p:cNvSpPr/>
            <p:nvPr/>
          </p:nvSpPr>
          <p:spPr>
            <a:xfrm>
              <a:off x="-27613050" y="3175300"/>
              <a:ext cx="60650" cy="105550"/>
            </a:xfrm>
            <a:custGeom>
              <a:rect b="b" l="l" r="r" t="t"/>
              <a:pathLst>
                <a:path extrusionOk="0" h="4222" w="2426">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0"/>
            <p:cNvSpPr/>
            <p:nvPr/>
          </p:nvSpPr>
          <p:spPr>
            <a:xfrm>
              <a:off x="-27691025" y="3175300"/>
              <a:ext cx="60650" cy="105550"/>
            </a:xfrm>
            <a:custGeom>
              <a:rect b="b" l="l" r="r" t="t"/>
              <a:pathLst>
                <a:path extrusionOk="0" h="4222" w="2426">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0"/>
            <p:cNvSpPr/>
            <p:nvPr/>
          </p:nvSpPr>
          <p:spPr>
            <a:xfrm>
              <a:off x="-27691025" y="3263500"/>
              <a:ext cx="251275" cy="207175"/>
            </a:xfrm>
            <a:custGeom>
              <a:rect b="b" l="l" r="r" t="t"/>
              <a:pathLst>
                <a:path extrusionOk="0" h="8287" w="10051">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0" name="Google Shape;5240;p60"/>
          <p:cNvGrpSpPr/>
          <p:nvPr/>
        </p:nvGrpSpPr>
        <p:grpSpPr>
          <a:xfrm>
            <a:off x="5725566" y="1825637"/>
            <a:ext cx="354710" cy="228015"/>
            <a:chOff x="-27721750" y="3598250"/>
            <a:chExt cx="297750" cy="191400"/>
          </a:xfrm>
        </p:grpSpPr>
        <p:sp>
          <p:nvSpPr>
            <p:cNvPr id="5241" name="Google Shape;5241;p60"/>
            <p:cNvSpPr/>
            <p:nvPr/>
          </p:nvSpPr>
          <p:spPr>
            <a:xfrm>
              <a:off x="-27616200" y="3651800"/>
              <a:ext cx="86650" cy="86675"/>
            </a:xfrm>
            <a:custGeom>
              <a:rect b="b" l="l" r="r" t="t"/>
              <a:pathLst>
                <a:path extrusionOk="0" h="3467" w="3466">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0"/>
            <p:cNvSpPr/>
            <p:nvPr/>
          </p:nvSpPr>
          <p:spPr>
            <a:xfrm>
              <a:off x="-27721750" y="3598250"/>
              <a:ext cx="297750" cy="191400"/>
            </a:xfrm>
            <a:custGeom>
              <a:rect b="b" l="l" r="r" t="t"/>
              <a:pathLst>
                <a:path extrusionOk="0" h="7656" w="1191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3" name="Google Shape;5243;p60"/>
          <p:cNvGrpSpPr/>
          <p:nvPr/>
        </p:nvGrpSpPr>
        <p:grpSpPr>
          <a:xfrm>
            <a:off x="5726966" y="2219183"/>
            <a:ext cx="351910" cy="340980"/>
            <a:chOff x="-27719400" y="3925600"/>
            <a:chExt cx="295400" cy="286225"/>
          </a:xfrm>
        </p:grpSpPr>
        <p:sp>
          <p:nvSpPr>
            <p:cNvPr id="5244" name="Google Shape;5244;p60"/>
            <p:cNvSpPr/>
            <p:nvPr/>
          </p:nvSpPr>
          <p:spPr>
            <a:xfrm>
              <a:off x="-27596525" y="3925600"/>
              <a:ext cx="172525" cy="162575"/>
            </a:xfrm>
            <a:custGeom>
              <a:rect b="b" l="l" r="r" t="t"/>
              <a:pathLst>
                <a:path extrusionOk="0" h="6503" w="6901">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0"/>
            <p:cNvSpPr/>
            <p:nvPr/>
          </p:nvSpPr>
          <p:spPr>
            <a:xfrm>
              <a:off x="-27719400" y="4054275"/>
              <a:ext cx="157550" cy="157550"/>
            </a:xfrm>
            <a:custGeom>
              <a:rect b="b" l="l" r="r" t="t"/>
              <a:pathLst>
                <a:path extrusionOk="0" h="6302" w="6302">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60"/>
          <p:cNvGrpSpPr/>
          <p:nvPr/>
        </p:nvGrpSpPr>
        <p:grpSpPr>
          <a:xfrm>
            <a:off x="7948238" y="1306023"/>
            <a:ext cx="353757" cy="353757"/>
            <a:chOff x="-25834600" y="3176875"/>
            <a:chExt cx="296950" cy="296950"/>
          </a:xfrm>
        </p:grpSpPr>
        <p:sp>
          <p:nvSpPr>
            <p:cNvPr id="5247" name="Google Shape;5247;p60"/>
            <p:cNvSpPr/>
            <p:nvPr/>
          </p:nvSpPr>
          <p:spPr>
            <a:xfrm>
              <a:off x="-25625875" y="3316275"/>
              <a:ext cx="69325" cy="85875"/>
            </a:xfrm>
            <a:custGeom>
              <a:rect b="b" l="l" r="r" t="t"/>
              <a:pathLst>
                <a:path extrusionOk="0" h="3435" w="2773">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0"/>
            <p:cNvSpPr/>
            <p:nvPr/>
          </p:nvSpPr>
          <p:spPr>
            <a:xfrm>
              <a:off x="-25729075" y="3176875"/>
              <a:ext cx="191425" cy="296950"/>
            </a:xfrm>
            <a:custGeom>
              <a:rect b="b" l="l" r="r" t="t"/>
              <a:pathLst>
                <a:path extrusionOk="0" h="11878" w="7657">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0"/>
            <p:cNvSpPr/>
            <p:nvPr/>
          </p:nvSpPr>
          <p:spPr>
            <a:xfrm>
              <a:off x="-25834600" y="3350150"/>
              <a:ext cx="69325" cy="96100"/>
            </a:xfrm>
            <a:custGeom>
              <a:rect b="b" l="l" r="r" t="t"/>
              <a:pathLst>
                <a:path extrusionOk="0" h="3844" w="2773">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0"/>
            <p:cNvSpPr/>
            <p:nvPr/>
          </p:nvSpPr>
          <p:spPr>
            <a:xfrm>
              <a:off x="-25799950" y="3368250"/>
              <a:ext cx="104775" cy="104000"/>
            </a:xfrm>
            <a:custGeom>
              <a:rect b="b" l="l" r="r" t="t"/>
              <a:pathLst>
                <a:path extrusionOk="0" h="4160" w="4191">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0"/>
            <p:cNvSpPr/>
            <p:nvPr/>
          </p:nvSpPr>
          <p:spPr>
            <a:xfrm>
              <a:off x="-25712525" y="3317075"/>
              <a:ext cx="34675" cy="86650"/>
            </a:xfrm>
            <a:custGeom>
              <a:rect b="b" l="l" r="r" t="t"/>
              <a:pathLst>
                <a:path extrusionOk="0" h="3466" w="1387">
                  <a:moveTo>
                    <a:pt x="1" y="0"/>
                  </a:moveTo>
                  <a:lnTo>
                    <a:pt x="1" y="1764"/>
                  </a:lnTo>
                  <a:cubicBezTo>
                    <a:pt x="631" y="2111"/>
                    <a:pt x="1072" y="2709"/>
                    <a:pt x="1261" y="3466"/>
                  </a:cubicBezTo>
                  <a:lnTo>
                    <a:pt x="1387" y="346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2" name="Google Shape;5252;p60"/>
          <p:cNvGrpSpPr/>
          <p:nvPr/>
        </p:nvGrpSpPr>
        <p:grpSpPr>
          <a:xfrm>
            <a:off x="7948238" y="1774024"/>
            <a:ext cx="353757" cy="331241"/>
            <a:chOff x="-25834600" y="3564375"/>
            <a:chExt cx="296950" cy="278050"/>
          </a:xfrm>
        </p:grpSpPr>
        <p:sp>
          <p:nvSpPr>
            <p:cNvPr id="5253" name="Google Shape;5253;p60"/>
            <p:cNvSpPr/>
            <p:nvPr/>
          </p:nvSpPr>
          <p:spPr>
            <a:xfrm>
              <a:off x="-25694400" y="3703775"/>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0"/>
            <p:cNvSpPr/>
            <p:nvPr/>
          </p:nvSpPr>
          <p:spPr>
            <a:xfrm>
              <a:off x="-25591225" y="3703775"/>
              <a:ext cx="53575" cy="18150"/>
            </a:xfrm>
            <a:custGeom>
              <a:rect b="b" l="l" r="r" t="t"/>
              <a:pathLst>
                <a:path extrusionOk="0" h="726" w="2143">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0"/>
            <p:cNvSpPr/>
            <p:nvPr/>
          </p:nvSpPr>
          <p:spPr>
            <a:xfrm>
              <a:off x="-25834600" y="3703775"/>
              <a:ext cx="53575" cy="18150"/>
            </a:xfrm>
            <a:custGeom>
              <a:rect b="b" l="l" r="r" t="t"/>
              <a:pathLst>
                <a:path extrusionOk="0" h="726" w="2143">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0"/>
            <p:cNvSpPr/>
            <p:nvPr/>
          </p:nvSpPr>
          <p:spPr>
            <a:xfrm>
              <a:off x="-25695200" y="3564375"/>
              <a:ext cx="17350" cy="52800"/>
            </a:xfrm>
            <a:custGeom>
              <a:rect b="b" l="l" r="r" t="t"/>
              <a:pathLst>
                <a:path extrusionOk="0" h="2112" w="694">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0"/>
            <p:cNvSpPr/>
            <p:nvPr/>
          </p:nvSpPr>
          <p:spPr>
            <a:xfrm>
              <a:off x="-25792850" y="3606125"/>
              <a:ext cx="42550" cy="40975"/>
            </a:xfrm>
            <a:custGeom>
              <a:rect b="b" l="l" r="r" t="t"/>
              <a:pathLst>
                <a:path extrusionOk="0" h="1639" w="1702">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0"/>
            <p:cNvSpPr/>
            <p:nvPr/>
          </p:nvSpPr>
          <p:spPr>
            <a:xfrm>
              <a:off x="-25621950" y="3606125"/>
              <a:ext cx="43350" cy="40975"/>
            </a:xfrm>
            <a:custGeom>
              <a:rect b="b" l="l" r="r" t="t"/>
              <a:pathLst>
                <a:path extrusionOk="0" h="1639" w="1734">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0"/>
            <p:cNvSpPr/>
            <p:nvPr/>
          </p:nvSpPr>
          <p:spPr>
            <a:xfrm>
              <a:off x="-25783400" y="3806975"/>
              <a:ext cx="192200" cy="35450"/>
            </a:xfrm>
            <a:custGeom>
              <a:rect b="b" l="l" r="r" t="t"/>
              <a:pathLst>
                <a:path extrusionOk="0" h="1418" w="7688">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0"/>
            <p:cNvSpPr/>
            <p:nvPr/>
          </p:nvSpPr>
          <p:spPr>
            <a:xfrm>
              <a:off x="-25764500" y="3635275"/>
              <a:ext cx="153600" cy="155175"/>
            </a:xfrm>
            <a:custGeom>
              <a:rect b="b" l="l" r="r" t="t"/>
              <a:pathLst>
                <a:path extrusionOk="0" h="6207" w="6144">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1" name="Google Shape;5261;p60"/>
          <p:cNvGrpSpPr/>
          <p:nvPr/>
        </p:nvGrpSpPr>
        <p:grpSpPr>
          <a:xfrm>
            <a:off x="7946362" y="2213376"/>
            <a:ext cx="357509" cy="352595"/>
            <a:chOff x="-25834600" y="3915850"/>
            <a:chExt cx="300100" cy="295975"/>
          </a:xfrm>
        </p:grpSpPr>
        <p:sp>
          <p:nvSpPr>
            <p:cNvPr id="5262" name="Google Shape;5262;p60"/>
            <p:cNvSpPr/>
            <p:nvPr/>
          </p:nvSpPr>
          <p:spPr>
            <a:xfrm>
              <a:off x="-25677875" y="3915850"/>
              <a:ext cx="143375" cy="137675"/>
            </a:xfrm>
            <a:custGeom>
              <a:rect b="b" l="l" r="r" t="t"/>
              <a:pathLst>
                <a:path extrusionOk="0" h="5507" w="5735">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0"/>
            <p:cNvSpPr/>
            <p:nvPr/>
          </p:nvSpPr>
          <p:spPr>
            <a:xfrm>
              <a:off x="-25834600" y="4167700"/>
              <a:ext cx="43350" cy="44125"/>
            </a:xfrm>
            <a:custGeom>
              <a:rect b="b" l="l" r="r" t="t"/>
              <a:pathLst>
                <a:path extrusionOk="0" h="1765" w="1734">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0"/>
            <p:cNvSpPr/>
            <p:nvPr/>
          </p:nvSpPr>
          <p:spPr>
            <a:xfrm>
              <a:off x="-25800725" y="3972375"/>
              <a:ext cx="206375" cy="207950"/>
            </a:xfrm>
            <a:custGeom>
              <a:rect b="b" l="l" r="r" t="t"/>
              <a:pathLst>
                <a:path extrusionOk="0" h="8318" w="8255">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5" name="Google Shape;5265;p60"/>
          <p:cNvGrpSpPr/>
          <p:nvPr/>
        </p:nvGrpSpPr>
        <p:grpSpPr>
          <a:xfrm>
            <a:off x="6681790" y="2694606"/>
            <a:ext cx="228968" cy="350987"/>
            <a:chOff x="-23930925" y="3149300"/>
            <a:chExt cx="192200" cy="294625"/>
          </a:xfrm>
        </p:grpSpPr>
        <p:sp>
          <p:nvSpPr>
            <p:cNvPr id="5266" name="Google Shape;5266;p60"/>
            <p:cNvSpPr/>
            <p:nvPr/>
          </p:nvSpPr>
          <p:spPr>
            <a:xfrm>
              <a:off x="-23930125" y="3149300"/>
              <a:ext cx="191400" cy="35475"/>
            </a:xfrm>
            <a:custGeom>
              <a:rect b="b" l="l" r="r" t="t"/>
              <a:pathLst>
                <a:path extrusionOk="0" h="1419" w="7656">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0"/>
            <p:cNvSpPr/>
            <p:nvPr/>
          </p:nvSpPr>
          <p:spPr>
            <a:xfrm>
              <a:off x="-23878925" y="3237525"/>
              <a:ext cx="86650" cy="86650"/>
            </a:xfrm>
            <a:custGeom>
              <a:rect b="b" l="l" r="r" t="t"/>
              <a:pathLst>
                <a:path extrusionOk="0" h="3466" w="3466">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0"/>
            <p:cNvSpPr/>
            <p:nvPr/>
          </p:nvSpPr>
          <p:spPr>
            <a:xfrm>
              <a:off x="-23930925" y="3375350"/>
              <a:ext cx="190625" cy="68575"/>
            </a:xfrm>
            <a:custGeom>
              <a:rect b="b" l="l" r="r" t="t"/>
              <a:pathLst>
                <a:path extrusionOk="0" h="2743" w="7625">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0"/>
            <p:cNvSpPr/>
            <p:nvPr/>
          </p:nvSpPr>
          <p:spPr>
            <a:xfrm>
              <a:off x="-23930925" y="3202075"/>
              <a:ext cx="190625" cy="155975"/>
            </a:xfrm>
            <a:custGeom>
              <a:rect b="b" l="l" r="r" t="t"/>
              <a:pathLst>
                <a:path extrusionOk="0" h="6239" w="7625">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0" name="Google Shape;5270;p60"/>
          <p:cNvGrpSpPr/>
          <p:nvPr/>
        </p:nvGrpSpPr>
        <p:grpSpPr>
          <a:xfrm>
            <a:off x="6638620" y="3173090"/>
            <a:ext cx="315307" cy="351910"/>
            <a:chOff x="-23962425" y="3519475"/>
            <a:chExt cx="264675" cy="295400"/>
          </a:xfrm>
        </p:grpSpPr>
        <p:sp>
          <p:nvSpPr>
            <p:cNvPr id="5271" name="Google Shape;5271;p60"/>
            <p:cNvSpPr/>
            <p:nvPr/>
          </p:nvSpPr>
          <p:spPr>
            <a:xfrm>
              <a:off x="-23961625" y="3580925"/>
              <a:ext cx="263875" cy="233950"/>
            </a:xfrm>
            <a:custGeom>
              <a:rect b="b" l="l" r="r" t="t"/>
              <a:pathLst>
                <a:path extrusionOk="0" h="9358" w="10555">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0"/>
            <p:cNvSpPr/>
            <p:nvPr/>
          </p:nvSpPr>
          <p:spPr>
            <a:xfrm>
              <a:off x="-23962425" y="3519475"/>
              <a:ext cx="158350" cy="122125"/>
            </a:xfrm>
            <a:custGeom>
              <a:rect b="b" l="l" r="r" t="t"/>
              <a:pathLst>
                <a:path extrusionOk="0" h="4885" w="6334">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73" name="Google Shape;5273;p60"/>
          <p:cNvSpPr/>
          <p:nvPr/>
        </p:nvSpPr>
        <p:spPr>
          <a:xfrm>
            <a:off x="6609056" y="3626801"/>
            <a:ext cx="375349" cy="344435"/>
          </a:xfrm>
          <a:custGeom>
            <a:rect b="b" l="l" r="r" t="t"/>
            <a:pathLst>
              <a:path extrusionOk="0" h="11565" w="12603">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74" name="Google Shape;5274;p60"/>
          <p:cNvGrpSpPr/>
          <p:nvPr/>
        </p:nvGrpSpPr>
        <p:grpSpPr>
          <a:xfrm>
            <a:off x="8017295" y="3623134"/>
            <a:ext cx="239302" cy="351880"/>
            <a:chOff x="-22788075" y="3904625"/>
            <a:chExt cx="200875" cy="295375"/>
          </a:xfrm>
        </p:grpSpPr>
        <p:sp>
          <p:nvSpPr>
            <p:cNvPr id="5275" name="Google Shape;5275;p60"/>
            <p:cNvSpPr/>
            <p:nvPr/>
          </p:nvSpPr>
          <p:spPr>
            <a:xfrm>
              <a:off x="-22775475" y="4165325"/>
              <a:ext cx="65400" cy="34675"/>
            </a:xfrm>
            <a:custGeom>
              <a:rect b="b" l="l" r="r" t="t"/>
              <a:pathLst>
                <a:path extrusionOk="0" h="1387" w="2616">
                  <a:moveTo>
                    <a:pt x="32" y="1"/>
                  </a:moveTo>
                  <a:cubicBezTo>
                    <a:pt x="1" y="883"/>
                    <a:pt x="631" y="1387"/>
                    <a:pt x="1292" y="1387"/>
                  </a:cubicBezTo>
                  <a:cubicBezTo>
                    <a:pt x="1985" y="1387"/>
                    <a:pt x="2615" y="85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0"/>
            <p:cNvSpPr/>
            <p:nvPr/>
          </p:nvSpPr>
          <p:spPr>
            <a:xfrm>
              <a:off x="-22669150" y="3904725"/>
              <a:ext cx="81950" cy="244100"/>
            </a:xfrm>
            <a:custGeom>
              <a:rect b="b" l="l" r="r" t="t"/>
              <a:pathLst>
                <a:path extrusionOk="0" h="9764" w="3278">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0"/>
            <p:cNvSpPr/>
            <p:nvPr/>
          </p:nvSpPr>
          <p:spPr>
            <a:xfrm>
              <a:off x="-22788075" y="3904625"/>
              <a:ext cx="87450" cy="244200"/>
            </a:xfrm>
            <a:custGeom>
              <a:rect b="b" l="l" r="r" t="t"/>
              <a:pathLst>
                <a:path extrusionOk="0" h="9768" w="3498">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0"/>
            <p:cNvSpPr/>
            <p:nvPr/>
          </p:nvSpPr>
          <p:spPr>
            <a:xfrm>
              <a:off x="-22670725" y="4165325"/>
              <a:ext cx="64625" cy="34675"/>
            </a:xfrm>
            <a:custGeom>
              <a:rect b="b" l="l" r="r" t="t"/>
              <a:pathLst>
                <a:path extrusionOk="0" h="1387" w="2585">
                  <a:moveTo>
                    <a:pt x="32" y="1"/>
                  </a:moveTo>
                  <a:cubicBezTo>
                    <a:pt x="1" y="883"/>
                    <a:pt x="631" y="1387"/>
                    <a:pt x="1292" y="1387"/>
                  </a:cubicBezTo>
                  <a:cubicBezTo>
                    <a:pt x="1954" y="1387"/>
                    <a:pt x="2584" y="851"/>
                    <a:pt x="25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60"/>
          <p:cNvGrpSpPr/>
          <p:nvPr/>
        </p:nvGrpSpPr>
        <p:grpSpPr>
          <a:xfrm>
            <a:off x="6172593" y="1306499"/>
            <a:ext cx="354710" cy="352803"/>
            <a:chOff x="-27351575" y="3175300"/>
            <a:chExt cx="297750" cy="296150"/>
          </a:xfrm>
        </p:grpSpPr>
        <p:sp>
          <p:nvSpPr>
            <p:cNvPr id="5280" name="Google Shape;5280;p60"/>
            <p:cNvSpPr/>
            <p:nvPr/>
          </p:nvSpPr>
          <p:spPr>
            <a:xfrm>
              <a:off x="-27351575" y="3175300"/>
              <a:ext cx="296975" cy="157550"/>
            </a:xfrm>
            <a:custGeom>
              <a:rect b="b" l="l" r="r" t="t"/>
              <a:pathLst>
                <a:path extrusionOk="0" h="6302" w="11879">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0"/>
            <p:cNvSpPr/>
            <p:nvPr/>
          </p:nvSpPr>
          <p:spPr>
            <a:xfrm>
              <a:off x="-27123950" y="3332825"/>
              <a:ext cx="17350" cy="52000"/>
            </a:xfrm>
            <a:custGeom>
              <a:rect b="b" l="l" r="r" t="t"/>
              <a:pathLst>
                <a:path extrusionOk="0" h="2080" w="694">
                  <a:moveTo>
                    <a:pt x="1" y="0"/>
                  </a:moveTo>
                  <a:lnTo>
                    <a:pt x="1" y="1733"/>
                  </a:lnTo>
                  <a:cubicBezTo>
                    <a:pt x="1" y="1922"/>
                    <a:pt x="158" y="2079"/>
                    <a:pt x="347" y="2079"/>
                  </a:cubicBezTo>
                  <a:cubicBezTo>
                    <a:pt x="536" y="2079"/>
                    <a:pt x="694" y="1922"/>
                    <a:pt x="694" y="1733"/>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0"/>
            <p:cNvSpPr/>
            <p:nvPr/>
          </p:nvSpPr>
          <p:spPr>
            <a:xfrm>
              <a:off x="-27350775" y="3350150"/>
              <a:ext cx="296950" cy="121300"/>
            </a:xfrm>
            <a:custGeom>
              <a:rect b="b" l="l" r="r" t="t"/>
              <a:pathLst>
                <a:path extrusionOk="0" h="4852" w="11878">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0"/>
            <p:cNvSpPr/>
            <p:nvPr/>
          </p:nvSpPr>
          <p:spPr>
            <a:xfrm>
              <a:off x="-27299575" y="3332825"/>
              <a:ext cx="18125" cy="52000"/>
            </a:xfrm>
            <a:custGeom>
              <a:rect b="b" l="l" r="r" t="t"/>
              <a:pathLst>
                <a:path extrusionOk="0" h="2080" w="725">
                  <a:moveTo>
                    <a:pt x="0" y="0"/>
                  </a:moveTo>
                  <a:lnTo>
                    <a:pt x="0" y="1733"/>
                  </a:lnTo>
                  <a:cubicBezTo>
                    <a:pt x="0" y="1922"/>
                    <a:pt x="158" y="2079"/>
                    <a:pt x="378" y="2079"/>
                  </a:cubicBezTo>
                  <a:cubicBezTo>
                    <a:pt x="567" y="2079"/>
                    <a:pt x="725" y="1922"/>
                    <a:pt x="725" y="1733"/>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4" name="Google Shape;5284;p60"/>
          <p:cNvGrpSpPr/>
          <p:nvPr/>
        </p:nvGrpSpPr>
        <p:grpSpPr>
          <a:xfrm>
            <a:off x="6218402" y="1758809"/>
            <a:ext cx="269293" cy="353072"/>
            <a:chOff x="-27313750" y="3545275"/>
            <a:chExt cx="226050" cy="296375"/>
          </a:xfrm>
        </p:grpSpPr>
        <p:sp>
          <p:nvSpPr>
            <p:cNvPr id="5285" name="Google Shape;5285;p60"/>
            <p:cNvSpPr/>
            <p:nvPr/>
          </p:nvSpPr>
          <p:spPr>
            <a:xfrm>
              <a:off x="-27305100" y="3598450"/>
              <a:ext cx="208750" cy="173100"/>
            </a:xfrm>
            <a:custGeom>
              <a:rect b="b" l="l" r="r" t="t"/>
              <a:pathLst>
                <a:path extrusionOk="0" h="6924" w="835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0"/>
            <p:cNvSpPr/>
            <p:nvPr/>
          </p:nvSpPr>
          <p:spPr>
            <a:xfrm>
              <a:off x="-27313750" y="3770725"/>
              <a:ext cx="226050" cy="70925"/>
            </a:xfrm>
            <a:custGeom>
              <a:rect b="b" l="l" r="r" t="t"/>
              <a:pathLst>
                <a:path extrusionOk="0" h="2837" w="9042">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0"/>
            <p:cNvSpPr/>
            <p:nvPr/>
          </p:nvSpPr>
          <p:spPr>
            <a:xfrm>
              <a:off x="-27261000" y="3545275"/>
              <a:ext cx="122100" cy="51425"/>
            </a:xfrm>
            <a:custGeom>
              <a:rect b="b" l="l" r="r" t="t"/>
              <a:pathLst>
                <a:path extrusionOk="0" h="2057" w="4884">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88" name="Google Shape;5288;p60"/>
          <p:cNvGrpSpPr/>
          <p:nvPr/>
        </p:nvGrpSpPr>
        <p:grpSpPr>
          <a:xfrm>
            <a:off x="6172593" y="2211380"/>
            <a:ext cx="354710" cy="356586"/>
            <a:chOff x="-27351575" y="3915650"/>
            <a:chExt cx="297750" cy="299325"/>
          </a:xfrm>
        </p:grpSpPr>
        <p:sp>
          <p:nvSpPr>
            <p:cNvPr id="5289" name="Google Shape;5289;p60"/>
            <p:cNvSpPr/>
            <p:nvPr/>
          </p:nvSpPr>
          <p:spPr>
            <a:xfrm>
              <a:off x="-27351575" y="4059000"/>
              <a:ext cx="153625" cy="155975"/>
            </a:xfrm>
            <a:custGeom>
              <a:rect b="b" l="l" r="r" t="t"/>
              <a:pathLst>
                <a:path extrusionOk="0" h="6239" w="6145">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0"/>
            <p:cNvSpPr/>
            <p:nvPr/>
          </p:nvSpPr>
          <p:spPr>
            <a:xfrm>
              <a:off x="-27257050" y="3915650"/>
              <a:ext cx="203225" cy="202450"/>
            </a:xfrm>
            <a:custGeom>
              <a:rect b="b" l="l" r="r" t="t"/>
              <a:pathLst>
                <a:path extrusionOk="0" h="8098" w="8129">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1" name="Google Shape;5291;p60"/>
          <p:cNvGrpSpPr/>
          <p:nvPr/>
        </p:nvGrpSpPr>
        <p:grpSpPr>
          <a:xfrm>
            <a:off x="4860084" y="2693579"/>
            <a:ext cx="319060" cy="353042"/>
            <a:chOff x="-25445525" y="3175900"/>
            <a:chExt cx="267825" cy="296350"/>
          </a:xfrm>
        </p:grpSpPr>
        <p:sp>
          <p:nvSpPr>
            <p:cNvPr id="5292" name="Google Shape;5292;p60"/>
            <p:cNvSpPr/>
            <p:nvPr/>
          </p:nvSpPr>
          <p:spPr>
            <a:xfrm>
              <a:off x="-25445525" y="3367475"/>
              <a:ext cx="123675" cy="104775"/>
            </a:xfrm>
            <a:custGeom>
              <a:rect b="b" l="l" r="r" t="t"/>
              <a:pathLst>
                <a:path extrusionOk="0" h="4191" w="4947">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0"/>
            <p:cNvSpPr/>
            <p:nvPr/>
          </p:nvSpPr>
          <p:spPr>
            <a:xfrm>
              <a:off x="-25398250" y="3175900"/>
              <a:ext cx="220550" cy="296350"/>
            </a:xfrm>
            <a:custGeom>
              <a:rect b="b" l="l" r="r" t="t"/>
              <a:pathLst>
                <a:path extrusionOk="0" h="11854" w="8822">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0"/>
            <p:cNvSpPr/>
            <p:nvPr/>
          </p:nvSpPr>
          <p:spPr>
            <a:xfrm>
              <a:off x="-25328950" y="3211525"/>
              <a:ext cx="35475" cy="36250"/>
            </a:xfrm>
            <a:custGeom>
              <a:rect b="b" l="l" r="r" t="t"/>
              <a:pathLst>
                <a:path extrusionOk="0" h="1450" w="1419">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5" name="Google Shape;5295;p60"/>
          <p:cNvGrpSpPr/>
          <p:nvPr/>
        </p:nvGrpSpPr>
        <p:grpSpPr>
          <a:xfrm>
            <a:off x="4841797" y="3183902"/>
            <a:ext cx="355633" cy="330288"/>
            <a:chOff x="-25465200" y="3565175"/>
            <a:chExt cx="298525" cy="277250"/>
          </a:xfrm>
        </p:grpSpPr>
        <p:sp>
          <p:nvSpPr>
            <p:cNvPr id="5296" name="Google Shape;5296;p60"/>
            <p:cNvSpPr/>
            <p:nvPr/>
          </p:nvSpPr>
          <p:spPr>
            <a:xfrm>
              <a:off x="-25413225" y="3565175"/>
              <a:ext cx="172500" cy="103975"/>
            </a:xfrm>
            <a:custGeom>
              <a:rect b="b" l="l" r="r" t="t"/>
              <a:pathLst>
                <a:path extrusionOk="0" h="4159" w="690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0"/>
            <p:cNvSpPr/>
            <p:nvPr/>
          </p:nvSpPr>
          <p:spPr>
            <a:xfrm>
              <a:off x="-25465200" y="3650225"/>
              <a:ext cx="298525" cy="192200"/>
            </a:xfrm>
            <a:custGeom>
              <a:rect b="b" l="l" r="r" t="t"/>
              <a:pathLst>
                <a:path extrusionOk="0" h="7688" w="11941">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8" name="Google Shape;5298;p60"/>
          <p:cNvGrpSpPr/>
          <p:nvPr/>
        </p:nvGrpSpPr>
        <p:grpSpPr>
          <a:xfrm>
            <a:off x="4841336" y="3623432"/>
            <a:ext cx="356556" cy="351285"/>
            <a:chOff x="-25465200" y="3916150"/>
            <a:chExt cx="299300" cy="294875"/>
          </a:xfrm>
        </p:grpSpPr>
        <p:sp>
          <p:nvSpPr>
            <p:cNvPr id="5299" name="Google Shape;5299;p60"/>
            <p:cNvSpPr/>
            <p:nvPr/>
          </p:nvSpPr>
          <p:spPr>
            <a:xfrm>
              <a:off x="-25316350" y="3916150"/>
              <a:ext cx="150450" cy="149175"/>
            </a:xfrm>
            <a:custGeom>
              <a:rect b="b" l="l" r="r" t="t"/>
              <a:pathLst>
                <a:path extrusionOk="0" h="5967" w="6018">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0"/>
            <p:cNvSpPr/>
            <p:nvPr/>
          </p:nvSpPr>
          <p:spPr>
            <a:xfrm>
              <a:off x="-25465200" y="4003875"/>
              <a:ext cx="208725" cy="207150"/>
            </a:xfrm>
            <a:custGeom>
              <a:rect b="b" l="l" r="r" t="t"/>
              <a:pathLst>
                <a:path extrusionOk="0" h="8286" w="8349">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1" name="Google Shape;5301;p60"/>
          <p:cNvGrpSpPr/>
          <p:nvPr/>
        </p:nvGrpSpPr>
        <p:grpSpPr>
          <a:xfrm>
            <a:off x="7068775" y="2693698"/>
            <a:ext cx="351880" cy="352803"/>
            <a:chOff x="-23615075" y="3148525"/>
            <a:chExt cx="295375" cy="296150"/>
          </a:xfrm>
        </p:grpSpPr>
        <p:sp>
          <p:nvSpPr>
            <p:cNvPr id="5302" name="Google Shape;5302;p60"/>
            <p:cNvSpPr/>
            <p:nvPr/>
          </p:nvSpPr>
          <p:spPr>
            <a:xfrm>
              <a:off x="-23493775" y="3183950"/>
              <a:ext cx="52775" cy="53600"/>
            </a:xfrm>
            <a:custGeom>
              <a:rect b="b" l="l" r="r" t="t"/>
              <a:pathLst>
                <a:path extrusionOk="0" h="2144" w="2111">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0"/>
            <p:cNvSpPr/>
            <p:nvPr/>
          </p:nvSpPr>
          <p:spPr>
            <a:xfrm>
              <a:off x="-23615075" y="3268225"/>
              <a:ext cx="34675" cy="173300"/>
            </a:xfrm>
            <a:custGeom>
              <a:rect b="b" l="l" r="r" t="t"/>
              <a:pathLst>
                <a:path extrusionOk="0" h="6932" w="1387">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0"/>
            <p:cNvSpPr/>
            <p:nvPr/>
          </p:nvSpPr>
          <p:spPr>
            <a:xfrm>
              <a:off x="-23354375" y="3270600"/>
              <a:ext cx="34675" cy="173300"/>
            </a:xfrm>
            <a:custGeom>
              <a:rect b="b" l="l" r="r" t="t"/>
              <a:pathLst>
                <a:path extrusionOk="0" h="6932" w="1387">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0"/>
            <p:cNvSpPr/>
            <p:nvPr/>
          </p:nvSpPr>
          <p:spPr>
            <a:xfrm>
              <a:off x="-23562300" y="3148525"/>
              <a:ext cx="191400" cy="296150"/>
            </a:xfrm>
            <a:custGeom>
              <a:rect b="b" l="l" r="r" t="t"/>
              <a:pathLst>
                <a:path extrusionOk="0" h="11846" w="7656">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6" name="Google Shape;5306;p60"/>
          <p:cNvSpPr/>
          <p:nvPr/>
        </p:nvSpPr>
        <p:spPr>
          <a:xfrm>
            <a:off x="7066872" y="3172057"/>
            <a:ext cx="356586" cy="353876"/>
          </a:xfrm>
          <a:custGeom>
            <a:rect b="b" l="l" r="r" t="t"/>
            <a:pathLst>
              <a:path extrusionOk="0" h="11882" w="11973">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07" name="Google Shape;5307;p60"/>
          <p:cNvGrpSpPr/>
          <p:nvPr/>
        </p:nvGrpSpPr>
        <p:grpSpPr>
          <a:xfrm>
            <a:off x="7068299" y="3632977"/>
            <a:ext cx="352833" cy="332194"/>
            <a:chOff x="-23615075" y="3906200"/>
            <a:chExt cx="296175" cy="278850"/>
          </a:xfrm>
        </p:grpSpPr>
        <p:sp>
          <p:nvSpPr>
            <p:cNvPr id="5308" name="Google Shape;5308;p60"/>
            <p:cNvSpPr/>
            <p:nvPr/>
          </p:nvSpPr>
          <p:spPr>
            <a:xfrm>
              <a:off x="-23615075" y="3954250"/>
              <a:ext cx="296175" cy="193775"/>
            </a:xfrm>
            <a:custGeom>
              <a:rect b="b" l="l" r="r" t="t"/>
              <a:pathLst>
                <a:path extrusionOk="0" h="7751" w="11847">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0"/>
            <p:cNvSpPr/>
            <p:nvPr/>
          </p:nvSpPr>
          <p:spPr>
            <a:xfrm>
              <a:off x="-23615075" y="3906200"/>
              <a:ext cx="77200" cy="77225"/>
            </a:xfrm>
            <a:custGeom>
              <a:rect b="b" l="l" r="r" t="t"/>
              <a:pathLst>
                <a:path extrusionOk="0" h="3089" w="3088">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0"/>
            <p:cNvSpPr/>
            <p:nvPr/>
          </p:nvSpPr>
          <p:spPr>
            <a:xfrm>
              <a:off x="-23543400" y="4167700"/>
              <a:ext cx="153600" cy="17350"/>
            </a:xfrm>
            <a:custGeom>
              <a:rect b="b" l="l" r="r" t="t"/>
              <a:pathLst>
                <a:path extrusionOk="0" h="694" w="6144">
                  <a:moveTo>
                    <a:pt x="0" y="0"/>
                  </a:moveTo>
                  <a:cubicBezTo>
                    <a:pt x="158" y="378"/>
                    <a:pt x="536" y="693"/>
                    <a:pt x="1008" y="693"/>
                  </a:cubicBezTo>
                  <a:lnTo>
                    <a:pt x="5167" y="693"/>
                  </a:lnTo>
                  <a:cubicBezTo>
                    <a:pt x="5608" y="693"/>
                    <a:pt x="5986" y="441"/>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1" name="Google Shape;5311;p60"/>
          <p:cNvSpPr/>
          <p:nvPr/>
        </p:nvSpPr>
        <p:spPr>
          <a:xfrm>
            <a:off x="6187131" y="4064945"/>
            <a:ext cx="351880" cy="350957"/>
          </a:xfrm>
          <a:custGeom>
            <a:rect b="b" l="l" r="r" t="t"/>
            <a:pathLst>
              <a:path extrusionOk="0" h="11784" w="11815">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2" name="Google Shape;5312;p60"/>
          <p:cNvGrpSpPr/>
          <p:nvPr/>
        </p:nvGrpSpPr>
        <p:grpSpPr>
          <a:xfrm>
            <a:off x="6617268" y="1306618"/>
            <a:ext cx="353757" cy="352565"/>
            <a:chOff x="-26980600" y="3175500"/>
            <a:chExt cx="296950" cy="295950"/>
          </a:xfrm>
        </p:grpSpPr>
        <p:sp>
          <p:nvSpPr>
            <p:cNvPr id="5313" name="Google Shape;5313;p60"/>
            <p:cNvSpPr/>
            <p:nvPr/>
          </p:nvSpPr>
          <p:spPr>
            <a:xfrm>
              <a:off x="-26798650" y="3175500"/>
              <a:ext cx="115000" cy="114025"/>
            </a:xfrm>
            <a:custGeom>
              <a:rect b="b" l="l" r="r" t="t"/>
              <a:pathLst>
                <a:path extrusionOk="0" h="4561" w="460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0"/>
            <p:cNvSpPr/>
            <p:nvPr/>
          </p:nvSpPr>
          <p:spPr>
            <a:xfrm>
              <a:off x="-26980600" y="3325725"/>
              <a:ext cx="168575" cy="145725"/>
            </a:xfrm>
            <a:custGeom>
              <a:rect b="b" l="l" r="r" t="t"/>
              <a:pathLst>
                <a:path extrusionOk="0" h="5829" w="6743">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0"/>
            <p:cNvSpPr/>
            <p:nvPr/>
          </p:nvSpPr>
          <p:spPr>
            <a:xfrm>
              <a:off x="-26893950" y="3226500"/>
              <a:ext cx="159125" cy="137850"/>
            </a:xfrm>
            <a:custGeom>
              <a:rect b="b" l="l" r="r" t="t"/>
              <a:pathLst>
                <a:path extrusionOk="0" h="5514" w="6365">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6" name="Google Shape;5316;p60"/>
          <p:cNvSpPr/>
          <p:nvPr/>
        </p:nvSpPr>
        <p:spPr>
          <a:xfrm>
            <a:off x="6639835" y="1763639"/>
            <a:ext cx="309649" cy="351910"/>
          </a:xfrm>
          <a:custGeom>
            <a:rect b="b" l="l" r="r" t="t"/>
            <a:pathLst>
              <a:path extrusionOk="0" h="11816" w="10397">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7" name="Google Shape;5317;p60"/>
          <p:cNvGrpSpPr/>
          <p:nvPr/>
        </p:nvGrpSpPr>
        <p:grpSpPr>
          <a:xfrm>
            <a:off x="6617744" y="2245154"/>
            <a:ext cx="352803" cy="289039"/>
            <a:chOff x="-26981375" y="3951875"/>
            <a:chExt cx="296150" cy="242625"/>
          </a:xfrm>
        </p:grpSpPr>
        <p:sp>
          <p:nvSpPr>
            <p:cNvPr id="5318" name="Google Shape;5318;p60"/>
            <p:cNvSpPr/>
            <p:nvPr/>
          </p:nvSpPr>
          <p:spPr>
            <a:xfrm>
              <a:off x="-26978225" y="3951875"/>
              <a:ext cx="173300" cy="155975"/>
            </a:xfrm>
            <a:custGeom>
              <a:rect b="b" l="l" r="r" t="t"/>
              <a:pathLst>
                <a:path extrusionOk="0" h="6239" w="6932">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0"/>
            <p:cNvSpPr/>
            <p:nvPr/>
          </p:nvSpPr>
          <p:spPr>
            <a:xfrm>
              <a:off x="-26981375" y="4124375"/>
              <a:ext cx="174075" cy="70125"/>
            </a:xfrm>
            <a:custGeom>
              <a:rect b="b" l="l" r="r" t="t"/>
              <a:pathLst>
                <a:path extrusionOk="0" h="2805" w="6963">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0"/>
            <p:cNvSpPr/>
            <p:nvPr/>
          </p:nvSpPr>
          <p:spPr>
            <a:xfrm>
              <a:off x="-26790000" y="4002300"/>
              <a:ext cx="104775" cy="192200"/>
            </a:xfrm>
            <a:custGeom>
              <a:rect b="b" l="l" r="r" t="t"/>
              <a:pathLst>
                <a:path extrusionOk="0" h="7688" w="4191">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60"/>
          <p:cNvGrpSpPr/>
          <p:nvPr/>
        </p:nvGrpSpPr>
        <p:grpSpPr>
          <a:xfrm>
            <a:off x="5282787" y="2692745"/>
            <a:ext cx="351910" cy="354710"/>
            <a:chOff x="-25094250" y="3176075"/>
            <a:chExt cx="295400" cy="297750"/>
          </a:xfrm>
        </p:grpSpPr>
        <p:sp>
          <p:nvSpPr>
            <p:cNvPr id="5322" name="Google Shape;5322;p60"/>
            <p:cNvSpPr/>
            <p:nvPr/>
          </p:nvSpPr>
          <p:spPr>
            <a:xfrm>
              <a:off x="-24989225" y="3176075"/>
              <a:ext cx="87200" cy="122500"/>
            </a:xfrm>
            <a:custGeom>
              <a:rect b="b" l="l" r="r" t="t"/>
              <a:pathLst>
                <a:path extrusionOk="0" h="4900" w="3488">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0"/>
            <p:cNvSpPr/>
            <p:nvPr/>
          </p:nvSpPr>
          <p:spPr>
            <a:xfrm>
              <a:off x="-25094250" y="3179225"/>
              <a:ext cx="295400" cy="291450"/>
            </a:xfrm>
            <a:custGeom>
              <a:rect b="b" l="l" r="r" t="t"/>
              <a:pathLst>
                <a:path extrusionOk="0" h="11658" w="11816">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0"/>
            <p:cNvSpPr/>
            <p:nvPr/>
          </p:nvSpPr>
          <p:spPr>
            <a:xfrm>
              <a:off x="-24989225" y="3350975"/>
              <a:ext cx="87200" cy="122850"/>
            </a:xfrm>
            <a:custGeom>
              <a:rect b="b" l="l" r="r" t="t"/>
              <a:pathLst>
                <a:path extrusionOk="0" h="4914" w="3488">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5" name="Google Shape;5325;p60"/>
          <p:cNvGrpSpPr/>
          <p:nvPr/>
        </p:nvGrpSpPr>
        <p:grpSpPr>
          <a:xfrm>
            <a:off x="5282787" y="3173106"/>
            <a:ext cx="351910" cy="351880"/>
            <a:chOff x="-25094250" y="3547050"/>
            <a:chExt cx="295400" cy="295375"/>
          </a:xfrm>
        </p:grpSpPr>
        <p:sp>
          <p:nvSpPr>
            <p:cNvPr id="5326" name="Google Shape;5326;p60"/>
            <p:cNvSpPr/>
            <p:nvPr/>
          </p:nvSpPr>
          <p:spPr>
            <a:xfrm>
              <a:off x="-24990275" y="358092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0"/>
            <p:cNvSpPr/>
            <p:nvPr/>
          </p:nvSpPr>
          <p:spPr>
            <a:xfrm>
              <a:off x="-25041475" y="3668350"/>
              <a:ext cx="52025" cy="52000"/>
            </a:xfrm>
            <a:custGeom>
              <a:rect b="b" l="l" r="r" t="t"/>
              <a:pathLst>
                <a:path extrusionOk="0" h="2080" w="2081">
                  <a:moveTo>
                    <a:pt x="1" y="0"/>
                  </a:moveTo>
                  <a:lnTo>
                    <a:pt x="1" y="2080"/>
                  </a:lnTo>
                  <a:lnTo>
                    <a:pt x="2080" y="2080"/>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0"/>
            <p:cNvSpPr/>
            <p:nvPr/>
          </p:nvSpPr>
          <p:spPr>
            <a:xfrm>
              <a:off x="-25094250" y="3547050"/>
              <a:ext cx="224500" cy="295375"/>
            </a:xfrm>
            <a:custGeom>
              <a:rect b="b" l="l" r="r" t="t"/>
              <a:pathLst>
                <a:path extrusionOk="0" h="11815" w="898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0"/>
            <p:cNvSpPr/>
            <p:nvPr/>
          </p:nvSpPr>
          <p:spPr>
            <a:xfrm>
              <a:off x="-24851650" y="3582300"/>
              <a:ext cx="52800" cy="190825"/>
            </a:xfrm>
            <a:custGeom>
              <a:rect b="b" l="l" r="r" t="t"/>
              <a:pathLst>
                <a:path extrusionOk="0" h="7633" w="2112">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0"/>
            <p:cNvSpPr/>
            <p:nvPr/>
          </p:nvSpPr>
          <p:spPr>
            <a:xfrm>
              <a:off x="-24850875" y="3788050"/>
              <a:ext cx="52025" cy="53600"/>
            </a:xfrm>
            <a:custGeom>
              <a:rect b="b" l="l" r="r" t="t"/>
              <a:pathLst>
                <a:path extrusionOk="0" h="2144" w="2081">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1" name="Google Shape;5331;p60"/>
          <p:cNvSpPr/>
          <p:nvPr/>
        </p:nvSpPr>
        <p:spPr>
          <a:xfrm>
            <a:off x="5282803" y="3678086"/>
            <a:ext cx="352833" cy="241864"/>
          </a:xfrm>
          <a:custGeom>
            <a:rect b="b" l="l" r="r" t="t"/>
            <a:pathLst>
              <a:path extrusionOk="0" h="8121" w="11847">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2" name="Google Shape;5332;p60"/>
          <p:cNvGrpSpPr/>
          <p:nvPr/>
        </p:nvGrpSpPr>
        <p:grpSpPr>
          <a:xfrm>
            <a:off x="7514864" y="2693698"/>
            <a:ext cx="352803" cy="352803"/>
            <a:chOff x="-23245675" y="3148525"/>
            <a:chExt cx="296150" cy="296150"/>
          </a:xfrm>
        </p:grpSpPr>
        <p:sp>
          <p:nvSpPr>
            <p:cNvPr id="5333" name="Google Shape;5333;p60"/>
            <p:cNvSpPr/>
            <p:nvPr/>
          </p:nvSpPr>
          <p:spPr>
            <a:xfrm>
              <a:off x="-23192925" y="3251700"/>
              <a:ext cx="192225" cy="105550"/>
            </a:xfrm>
            <a:custGeom>
              <a:rect b="b" l="l" r="r" t="t"/>
              <a:pathLst>
                <a:path extrusionOk="0" h="4222" w="7689">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0"/>
            <p:cNvSpPr/>
            <p:nvPr/>
          </p:nvSpPr>
          <p:spPr>
            <a:xfrm>
              <a:off x="-23193700" y="3200500"/>
              <a:ext cx="192200" cy="106350"/>
            </a:xfrm>
            <a:custGeom>
              <a:rect b="b" l="l" r="r" t="t"/>
              <a:pathLst>
                <a:path extrusionOk="0" h="4254" w="7688">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0"/>
            <p:cNvSpPr/>
            <p:nvPr/>
          </p:nvSpPr>
          <p:spPr>
            <a:xfrm>
              <a:off x="-23245675" y="3148525"/>
              <a:ext cx="296150" cy="296150"/>
            </a:xfrm>
            <a:custGeom>
              <a:rect b="b" l="l" r="r" t="t"/>
              <a:pathLst>
                <a:path extrusionOk="0" h="11846" w="11846">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36" name="Google Shape;5336;p60"/>
          <p:cNvSpPr/>
          <p:nvPr/>
        </p:nvSpPr>
        <p:spPr>
          <a:xfrm>
            <a:off x="7557046" y="3173040"/>
            <a:ext cx="269323" cy="351910"/>
          </a:xfrm>
          <a:custGeom>
            <a:rect b="b" l="l" r="r" t="t"/>
            <a:pathLst>
              <a:path extrusionOk="0" h="11816" w="9043">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7" name="Google Shape;5337;p60"/>
          <p:cNvGrpSpPr/>
          <p:nvPr/>
        </p:nvGrpSpPr>
        <p:grpSpPr>
          <a:xfrm>
            <a:off x="7515325" y="3622672"/>
            <a:ext cx="351880" cy="352803"/>
            <a:chOff x="-23244900" y="3888100"/>
            <a:chExt cx="295375" cy="296150"/>
          </a:xfrm>
        </p:grpSpPr>
        <p:sp>
          <p:nvSpPr>
            <p:cNvPr id="5338" name="Google Shape;5338;p60"/>
            <p:cNvSpPr/>
            <p:nvPr/>
          </p:nvSpPr>
          <p:spPr>
            <a:xfrm>
              <a:off x="-23106275" y="3958975"/>
              <a:ext cx="18150" cy="17350"/>
            </a:xfrm>
            <a:custGeom>
              <a:rect b="b" l="l" r="r" t="t"/>
              <a:pathLst>
                <a:path extrusionOk="0" h="694" w="726">
                  <a:moveTo>
                    <a:pt x="0" y="0"/>
                  </a:moveTo>
                  <a:lnTo>
                    <a:pt x="0" y="694"/>
                  </a:lnTo>
                  <a:lnTo>
                    <a:pt x="725" y="694"/>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0"/>
            <p:cNvSpPr/>
            <p:nvPr/>
          </p:nvSpPr>
          <p:spPr>
            <a:xfrm>
              <a:off x="-23106275" y="399285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0"/>
            <p:cNvSpPr/>
            <p:nvPr/>
          </p:nvSpPr>
          <p:spPr>
            <a:xfrm>
              <a:off x="-23106275" y="4062950"/>
              <a:ext cx="18150" cy="34675"/>
            </a:xfrm>
            <a:custGeom>
              <a:rect b="b" l="l" r="r" t="t"/>
              <a:pathLst>
                <a:path extrusionOk="0" h="1387" w="726">
                  <a:moveTo>
                    <a:pt x="0" y="0"/>
                  </a:moveTo>
                  <a:lnTo>
                    <a:pt x="0" y="1040"/>
                  </a:lnTo>
                  <a:cubicBezTo>
                    <a:pt x="0" y="1229"/>
                    <a:pt x="158" y="1386"/>
                    <a:pt x="379" y="1386"/>
                  </a:cubicBezTo>
                  <a:cubicBezTo>
                    <a:pt x="568" y="1386"/>
                    <a:pt x="725" y="1229"/>
                    <a:pt x="725" y="1040"/>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0"/>
            <p:cNvSpPr/>
            <p:nvPr/>
          </p:nvSpPr>
          <p:spPr>
            <a:xfrm>
              <a:off x="-23070825" y="3940850"/>
              <a:ext cx="52775" cy="26825"/>
            </a:xfrm>
            <a:custGeom>
              <a:rect b="b" l="l" r="r" t="t"/>
              <a:pathLst>
                <a:path extrusionOk="0" h="1073" w="2111">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0"/>
            <p:cNvSpPr/>
            <p:nvPr/>
          </p:nvSpPr>
          <p:spPr>
            <a:xfrm>
              <a:off x="-23106275" y="3923525"/>
              <a:ext cx="18150" cy="17350"/>
            </a:xfrm>
            <a:custGeom>
              <a:rect b="b" l="l" r="r" t="t"/>
              <a:pathLst>
                <a:path extrusionOk="0" h="694" w="726">
                  <a:moveTo>
                    <a:pt x="347" y="1"/>
                  </a:moveTo>
                  <a:cubicBezTo>
                    <a:pt x="158" y="1"/>
                    <a:pt x="0" y="158"/>
                    <a:pt x="0" y="347"/>
                  </a:cubicBezTo>
                  <a:lnTo>
                    <a:pt x="0" y="694"/>
                  </a:lnTo>
                  <a:lnTo>
                    <a:pt x="725" y="694"/>
                  </a:ln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0"/>
            <p:cNvSpPr/>
            <p:nvPr/>
          </p:nvSpPr>
          <p:spPr>
            <a:xfrm>
              <a:off x="-23106275" y="4027500"/>
              <a:ext cx="18150" cy="18125"/>
            </a:xfrm>
            <a:custGeom>
              <a:rect b="b" l="l" r="r" t="t"/>
              <a:pathLst>
                <a:path extrusionOk="0" h="725" w="726">
                  <a:moveTo>
                    <a:pt x="0" y="0"/>
                  </a:moveTo>
                  <a:lnTo>
                    <a:pt x="0" y="725"/>
                  </a:lnTo>
                  <a:lnTo>
                    <a:pt x="725" y="72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0"/>
            <p:cNvSpPr/>
            <p:nvPr/>
          </p:nvSpPr>
          <p:spPr>
            <a:xfrm>
              <a:off x="-23244900" y="3888100"/>
              <a:ext cx="295375" cy="296150"/>
            </a:xfrm>
            <a:custGeom>
              <a:rect b="b" l="l" r="r" t="t"/>
              <a:pathLst>
                <a:path extrusionOk="0" h="11846" w="11815">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0"/>
            <p:cNvSpPr/>
            <p:nvPr/>
          </p:nvSpPr>
          <p:spPr>
            <a:xfrm>
              <a:off x="-23070825" y="3975525"/>
              <a:ext cx="43325" cy="26800"/>
            </a:xfrm>
            <a:custGeom>
              <a:rect b="b" l="l" r="r" t="t"/>
              <a:pathLst>
                <a:path extrusionOk="0" h="1072" w="1733">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0"/>
            <p:cNvSpPr/>
            <p:nvPr/>
          </p:nvSpPr>
          <p:spPr>
            <a:xfrm>
              <a:off x="-23158250" y="4097600"/>
              <a:ext cx="121300" cy="52000"/>
            </a:xfrm>
            <a:custGeom>
              <a:rect b="b" l="l" r="r" t="t"/>
              <a:pathLst>
                <a:path extrusionOk="0" h="2080" w="4852">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0"/>
            <p:cNvSpPr/>
            <p:nvPr/>
          </p:nvSpPr>
          <p:spPr>
            <a:xfrm>
              <a:off x="-23176375" y="3940850"/>
              <a:ext cx="52800" cy="26825"/>
            </a:xfrm>
            <a:custGeom>
              <a:rect b="b" l="l" r="r" t="t"/>
              <a:pathLst>
                <a:path extrusionOk="0" h="1073" w="2112">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0"/>
            <p:cNvSpPr/>
            <p:nvPr/>
          </p:nvSpPr>
          <p:spPr>
            <a:xfrm>
              <a:off x="-23166125" y="3976300"/>
              <a:ext cx="44125" cy="26800"/>
            </a:xfrm>
            <a:custGeom>
              <a:rect b="b" l="l" r="r" t="t"/>
              <a:pathLst>
                <a:path extrusionOk="0" h="1072" w="1765">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9" name="Google Shape;5349;p60"/>
          <p:cNvSpPr/>
          <p:nvPr/>
        </p:nvSpPr>
        <p:spPr>
          <a:xfrm>
            <a:off x="6591589" y="4063538"/>
            <a:ext cx="353786" cy="353757"/>
          </a:xfrm>
          <a:custGeom>
            <a:rect b="b" l="l" r="r" t="t"/>
            <a:pathLst>
              <a:path extrusionOk="0" h="11878" w="11879">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0"/>
          <p:cNvSpPr txBox="1"/>
          <p:nvPr/>
        </p:nvSpPr>
        <p:spPr>
          <a:xfrm>
            <a:off x="826588"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5351" name="Google Shape;5351;p60"/>
          <p:cNvSpPr txBox="1"/>
          <p:nvPr/>
        </p:nvSpPr>
        <p:spPr>
          <a:xfrm>
            <a:off x="4835313"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355" name="Shape 5355"/>
        <p:cNvGrpSpPr/>
        <p:nvPr/>
      </p:nvGrpSpPr>
      <p:grpSpPr>
        <a:xfrm>
          <a:off x="0" y="0"/>
          <a:ext cx="0" cy="0"/>
          <a:chOff x="0" y="0"/>
          <a:chExt cx="0" cy="0"/>
        </a:xfrm>
      </p:grpSpPr>
      <p:sp>
        <p:nvSpPr>
          <p:cNvPr id="5356" name="Google Shape;5356;p61"/>
          <p:cNvSpPr/>
          <p:nvPr/>
        </p:nvSpPr>
        <p:spPr>
          <a:xfrm>
            <a:off x="832529" y="1377078"/>
            <a:ext cx="367261" cy="366364"/>
          </a:xfrm>
          <a:custGeom>
            <a:rect b="b" l="l" r="r" t="t"/>
            <a:pathLst>
              <a:path extrusionOk="0" h="12666" w="12697">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57" name="Google Shape;5357;p61"/>
          <p:cNvGrpSpPr/>
          <p:nvPr/>
        </p:nvGrpSpPr>
        <p:grpSpPr>
          <a:xfrm>
            <a:off x="832654" y="1819647"/>
            <a:ext cx="367261" cy="367261"/>
            <a:chOff x="-65145700" y="3727425"/>
            <a:chExt cx="317425" cy="317425"/>
          </a:xfrm>
        </p:grpSpPr>
        <p:sp>
          <p:nvSpPr>
            <p:cNvPr id="5358" name="Google Shape;5358;p61"/>
            <p:cNvSpPr/>
            <p:nvPr/>
          </p:nvSpPr>
          <p:spPr>
            <a:xfrm>
              <a:off x="-65145700" y="3769150"/>
              <a:ext cx="275675" cy="275700"/>
            </a:xfrm>
            <a:custGeom>
              <a:rect b="b" l="l" r="r" t="t"/>
              <a:pathLst>
                <a:path extrusionOk="0" h="11028" w="11027">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1"/>
            <p:cNvSpPr/>
            <p:nvPr/>
          </p:nvSpPr>
          <p:spPr>
            <a:xfrm>
              <a:off x="-64977150" y="3727425"/>
              <a:ext cx="148875" cy="147300"/>
            </a:xfrm>
            <a:custGeom>
              <a:rect b="b" l="l" r="r" t="t"/>
              <a:pathLst>
                <a:path extrusionOk="0" h="5892" w="5955">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0" name="Google Shape;5360;p61"/>
          <p:cNvGrpSpPr/>
          <p:nvPr/>
        </p:nvGrpSpPr>
        <p:grpSpPr>
          <a:xfrm>
            <a:off x="835851" y="2248561"/>
            <a:ext cx="360868" cy="367261"/>
            <a:chOff x="-65144125" y="4094450"/>
            <a:chExt cx="311900" cy="317425"/>
          </a:xfrm>
        </p:grpSpPr>
        <p:sp>
          <p:nvSpPr>
            <p:cNvPr id="5361" name="Google Shape;5361;p61"/>
            <p:cNvSpPr/>
            <p:nvPr/>
          </p:nvSpPr>
          <p:spPr>
            <a:xfrm>
              <a:off x="-65079550" y="4183450"/>
              <a:ext cx="185900" cy="185900"/>
            </a:xfrm>
            <a:custGeom>
              <a:rect b="b" l="l" r="r" t="t"/>
              <a:pathLst>
                <a:path extrusionOk="0" h="7436" w="7436">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1"/>
            <p:cNvSpPr/>
            <p:nvPr/>
          </p:nvSpPr>
          <p:spPr>
            <a:xfrm>
              <a:off x="-65039375" y="4094450"/>
              <a:ext cx="104775" cy="19700"/>
            </a:xfrm>
            <a:custGeom>
              <a:rect b="b" l="l" r="r" t="t"/>
              <a:pathLst>
                <a:path extrusionOk="0" h="788" w="4191">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1"/>
            <p:cNvSpPr/>
            <p:nvPr/>
          </p:nvSpPr>
          <p:spPr>
            <a:xfrm>
              <a:off x="-65144125" y="4121025"/>
              <a:ext cx="311900" cy="290850"/>
            </a:xfrm>
            <a:custGeom>
              <a:rect b="b" l="l" r="r" t="t"/>
              <a:pathLst>
                <a:path extrusionOk="0" h="11634" w="12476">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4" name="Google Shape;5364;p61"/>
          <p:cNvSpPr/>
          <p:nvPr/>
        </p:nvSpPr>
        <p:spPr>
          <a:xfrm>
            <a:off x="3040079" y="1375704"/>
            <a:ext cx="369083" cy="369112"/>
          </a:xfrm>
          <a:custGeom>
            <a:rect b="b" l="l" r="r" t="t"/>
            <a:pathLst>
              <a:path extrusionOk="0" h="12761" w="1276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5" name="Google Shape;5365;p61"/>
          <p:cNvGrpSpPr/>
          <p:nvPr/>
        </p:nvGrpSpPr>
        <p:grpSpPr>
          <a:xfrm>
            <a:off x="3039420" y="1819256"/>
            <a:ext cx="370645" cy="368042"/>
            <a:chOff x="-63250675" y="3744075"/>
            <a:chExt cx="320350" cy="318100"/>
          </a:xfrm>
        </p:grpSpPr>
        <p:sp>
          <p:nvSpPr>
            <p:cNvPr id="5366" name="Google Shape;5366;p61"/>
            <p:cNvSpPr/>
            <p:nvPr/>
          </p:nvSpPr>
          <p:spPr>
            <a:xfrm>
              <a:off x="-63126250" y="3744075"/>
              <a:ext cx="195925" cy="192875"/>
            </a:xfrm>
            <a:custGeom>
              <a:rect b="b" l="l" r="r" t="t"/>
              <a:pathLst>
                <a:path extrusionOk="0" h="7715" w="7837">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1"/>
            <p:cNvSpPr/>
            <p:nvPr/>
          </p:nvSpPr>
          <p:spPr>
            <a:xfrm>
              <a:off x="-63190025" y="3814050"/>
              <a:ext cx="186675" cy="185900"/>
            </a:xfrm>
            <a:custGeom>
              <a:rect b="b" l="l" r="r" t="t"/>
              <a:pathLst>
                <a:path extrusionOk="0" h="7436" w="7467">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1"/>
            <p:cNvSpPr/>
            <p:nvPr/>
          </p:nvSpPr>
          <p:spPr>
            <a:xfrm>
              <a:off x="-63250675" y="3751050"/>
              <a:ext cx="311125" cy="311125"/>
            </a:xfrm>
            <a:custGeom>
              <a:rect b="b" l="l" r="r" t="t"/>
              <a:pathLst>
                <a:path extrusionOk="0" h="12445" w="12445">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9" name="Google Shape;5369;p61"/>
          <p:cNvGrpSpPr/>
          <p:nvPr/>
        </p:nvGrpSpPr>
        <p:grpSpPr>
          <a:xfrm>
            <a:off x="3041112" y="2248561"/>
            <a:ext cx="367261" cy="367261"/>
            <a:chOff x="-63250675" y="4110200"/>
            <a:chExt cx="317425" cy="317425"/>
          </a:xfrm>
        </p:grpSpPr>
        <p:sp>
          <p:nvSpPr>
            <p:cNvPr id="5370" name="Google Shape;5370;p61"/>
            <p:cNvSpPr/>
            <p:nvPr/>
          </p:nvSpPr>
          <p:spPr>
            <a:xfrm>
              <a:off x="-63007300" y="4153725"/>
              <a:ext cx="30725" cy="29750"/>
            </a:xfrm>
            <a:custGeom>
              <a:rect b="b" l="l" r="r" t="t"/>
              <a:pathLst>
                <a:path extrusionOk="0" h="1190" w="1229">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1"/>
            <p:cNvSpPr/>
            <p:nvPr/>
          </p:nvSpPr>
          <p:spPr>
            <a:xfrm>
              <a:off x="-63203425" y="4159025"/>
              <a:ext cx="222925" cy="222150"/>
            </a:xfrm>
            <a:custGeom>
              <a:rect b="b" l="l" r="r" t="t"/>
              <a:pathLst>
                <a:path extrusionOk="0" h="8886" w="8917">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1"/>
            <p:cNvSpPr/>
            <p:nvPr/>
          </p:nvSpPr>
          <p:spPr>
            <a:xfrm>
              <a:off x="-63102600" y="4401625"/>
              <a:ext cx="20500" cy="26000"/>
            </a:xfrm>
            <a:custGeom>
              <a:rect b="b" l="l" r="r" t="t"/>
              <a:pathLst>
                <a:path extrusionOk="0" h="1040" w="820">
                  <a:moveTo>
                    <a:pt x="0" y="0"/>
                  </a:moveTo>
                  <a:lnTo>
                    <a:pt x="0" y="630"/>
                  </a:lnTo>
                  <a:cubicBezTo>
                    <a:pt x="0" y="882"/>
                    <a:pt x="189" y="1040"/>
                    <a:pt x="441" y="1040"/>
                  </a:cubicBezTo>
                  <a:cubicBezTo>
                    <a:pt x="662" y="1040"/>
                    <a:pt x="819" y="851"/>
                    <a:pt x="819" y="630"/>
                  </a:cubicBezTo>
                  <a:lnTo>
                    <a:pt x="8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1"/>
            <p:cNvSpPr/>
            <p:nvPr/>
          </p:nvSpPr>
          <p:spPr>
            <a:xfrm>
              <a:off x="-63006525" y="4354350"/>
              <a:ext cx="29950" cy="29975"/>
            </a:xfrm>
            <a:custGeom>
              <a:rect b="b" l="l" r="r" t="t"/>
              <a:pathLst>
                <a:path extrusionOk="0" h="1199" w="1198">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1"/>
            <p:cNvSpPr/>
            <p:nvPr/>
          </p:nvSpPr>
          <p:spPr>
            <a:xfrm>
              <a:off x="-62960825" y="4258275"/>
              <a:ext cx="27575" cy="20500"/>
            </a:xfrm>
            <a:custGeom>
              <a:rect b="b" l="l" r="r" t="t"/>
              <a:pathLst>
                <a:path extrusionOk="0" h="820" w="1103">
                  <a:moveTo>
                    <a:pt x="0" y="0"/>
                  </a:moveTo>
                  <a:lnTo>
                    <a:pt x="0" y="441"/>
                  </a:lnTo>
                  <a:lnTo>
                    <a:pt x="0" y="819"/>
                  </a:lnTo>
                  <a:lnTo>
                    <a:pt x="662" y="819"/>
                  </a:lnTo>
                  <a:cubicBezTo>
                    <a:pt x="914" y="819"/>
                    <a:pt x="1071" y="630"/>
                    <a:pt x="1071" y="378"/>
                  </a:cubicBezTo>
                  <a:cubicBezTo>
                    <a:pt x="1103" y="189"/>
                    <a:pt x="914"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1"/>
            <p:cNvSpPr/>
            <p:nvPr/>
          </p:nvSpPr>
          <p:spPr>
            <a:xfrm>
              <a:off x="-63250675" y="4259050"/>
              <a:ext cx="26800" cy="20500"/>
            </a:xfrm>
            <a:custGeom>
              <a:rect b="b" l="l" r="r" t="t"/>
              <a:pathLst>
                <a:path extrusionOk="0" h="820" w="1072">
                  <a:moveTo>
                    <a:pt x="410" y="1"/>
                  </a:moveTo>
                  <a:cubicBezTo>
                    <a:pt x="158" y="1"/>
                    <a:pt x="0" y="190"/>
                    <a:pt x="0" y="410"/>
                  </a:cubicBezTo>
                  <a:cubicBezTo>
                    <a:pt x="0" y="631"/>
                    <a:pt x="221" y="820"/>
                    <a:pt x="410" y="820"/>
                  </a:cubicBezTo>
                  <a:lnTo>
                    <a:pt x="1071" y="820"/>
                  </a:lnTo>
                  <a:lnTo>
                    <a:pt x="1071" y="442"/>
                  </a:lnTo>
                  <a:lnTo>
                    <a:pt x="10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1"/>
            <p:cNvSpPr/>
            <p:nvPr/>
          </p:nvSpPr>
          <p:spPr>
            <a:xfrm>
              <a:off x="-63208950" y="4354350"/>
              <a:ext cx="29175" cy="29975"/>
            </a:xfrm>
            <a:custGeom>
              <a:rect b="b" l="l" r="r" t="t"/>
              <a:pathLst>
                <a:path extrusionOk="0" h="1199" w="1167">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1"/>
            <p:cNvSpPr/>
            <p:nvPr/>
          </p:nvSpPr>
          <p:spPr>
            <a:xfrm>
              <a:off x="-63208150" y="4153725"/>
              <a:ext cx="30725" cy="29750"/>
            </a:xfrm>
            <a:custGeom>
              <a:rect b="b" l="l" r="r" t="t"/>
              <a:pathLst>
                <a:path extrusionOk="0" h="1190" w="1229">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1"/>
            <p:cNvSpPr/>
            <p:nvPr/>
          </p:nvSpPr>
          <p:spPr>
            <a:xfrm>
              <a:off x="-63102600" y="4110200"/>
              <a:ext cx="20500" cy="27600"/>
            </a:xfrm>
            <a:custGeom>
              <a:rect b="b" l="l" r="r" t="t"/>
              <a:pathLst>
                <a:path extrusionOk="0" h="1104" w="820">
                  <a:moveTo>
                    <a:pt x="441" y="0"/>
                  </a:moveTo>
                  <a:cubicBezTo>
                    <a:pt x="221" y="0"/>
                    <a:pt x="0" y="221"/>
                    <a:pt x="0" y="410"/>
                  </a:cubicBezTo>
                  <a:lnTo>
                    <a:pt x="0" y="1103"/>
                  </a:lnTo>
                  <a:lnTo>
                    <a:pt x="819" y="1103"/>
                  </a:lnTo>
                  <a:lnTo>
                    <a:pt x="819" y="410"/>
                  </a:lnTo>
                  <a:cubicBezTo>
                    <a:pt x="819" y="158"/>
                    <a:pt x="630" y="0"/>
                    <a:pt x="4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9" name="Google Shape;5379;p61"/>
          <p:cNvGrpSpPr/>
          <p:nvPr/>
        </p:nvGrpSpPr>
        <p:grpSpPr>
          <a:xfrm>
            <a:off x="1720159" y="2745656"/>
            <a:ext cx="359075" cy="358844"/>
            <a:chOff x="-61351725" y="3372400"/>
            <a:chExt cx="310350" cy="310150"/>
          </a:xfrm>
        </p:grpSpPr>
        <p:sp>
          <p:nvSpPr>
            <p:cNvPr id="5380" name="Google Shape;5380;p61"/>
            <p:cNvSpPr/>
            <p:nvPr/>
          </p:nvSpPr>
          <p:spPr>
            <a:xfrm>
              <a:off x="-61165050" y="3558875"/>
              <a:ext cx="19700" cy="19700"/>
            </a:xfrm>
            <a:custGeom>
              <a:rect b="b" l="l" r="r" t="t"/>
              <a:pathLst>
                <a:path extrusionOk="0" h="788" w="788">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1"/>
            <p:cNvSpPr/>
            <p:nvPr/>
          </p:nvSpPr>
          <p:spPr>
            <a:xfrm>
              <a:off x="-61247750" y="3476175"/>
              <a:ext cx="19700" cy="19700"/>
            </a:xfrm>
            <a:custGeom>
              <a:rect b="b" l="l" r="r" t="t"/>
              <a:pathLst>
                <a:path extrusionOk="0" h="788" w="788">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1"/>
            <p:cNvSpPr/>
            <p:nvPr/>
          </p:nvSpPr>
          <p:spPr>
            <a:xfrm>
              <a:off x="-61351725" y="3372400"/>
              <a:ext cx="310350" cy="310150"/>
            </a:xfrm>
            <a:custGeom>
              <a:rect b="b" l="l" r="r" t="t"/>
              <a:pathLst>
                <a:path extrusionOk="0" h="12406" w="12414">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3" name="Google Shape;5383;p61"/>
          <p:cNvGrpSpPr/>
          <p:nvPr/>
        </p:nvGrpSpPr>
        <p:grpSpPr>
          <a:xfrm>
            <a:off x="1716514" y="3208713"/>
            <a:ext cx="366364" cy="333534"/>
            <a:chOff x="-61354875" y="3751050"/>
            <a:chExt cx="316650" cy="288275"/>
          </a:xfrm>
        </p:grpSpPr>
        <p:sp>
          <p:nvSpPr>
            <p:cNvPr id="5384" name="Google Shape;5384;p61"/>
            <p:cNvSpPr/>
            <p:nvPr/>
          </p:nvSpPr>
          <p:spPr>
            <a:xfrm>
              <a:off x="-61200500" y="3875475"/>
              <a:ext cx="41775" cy="41000"/>
            </a:xfrm>
            <a:custGeom>
              <a:rect b="b" l="l" r="r" t="t"/>
              <a:pathLst>
                <a:path extrusionOk="0" h="1640" w="1671">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1"/>
            <p:cNvSpPr/>
            <p:nvPr/>
          </p:nvSpPr>
          <p:spPr>
            <a:xfrm>
              <a:off x="-61293425" y="3813275"/>
              <a:ext cx="192975" cy="165425"/>
            </a:xfrm>
            <a:custGeom>
              <a:rect b="b" l="l" r="r" t="t"/>
              <a:pathLst>
                <a:path extrusionOk="0" h="6617" w="7719">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1"/>
            <p:cNvSpPr/>
            <p:nvPr/>
          </p:nvSpPr>
          <p:spPr>
            <a:xfrm>
              <a:off x="-61354875" y="3751050"/>
              <a:ext cx="316650" cy="288275"/>
            </a:xfrm>
            <a:custGeom>
              <a:rect b="b" l="l" r="r" t="t"/>
              <a:pathLst>
                <a:path extrusionOk="0" h="11531" w="12666">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7" name="Google Shape;5387;p61"/>
          <p:cNvGrpSpPr/>
          <p:nvPr/>
        </p:nvGrpSpPr>
        <p:grpSpPr>
          <a:xfrm>
            <a:off x="1716514" y="3650352"/>
            <a:ext cx="366364" cy="367290"/>
            <a:chOff x="-61354875" y="4101525"/>
            <a:chExt cx="316650" cy="317450"/>
          </a:xfrm>
        </p:grpSpPr>
        <p:sp>
          <p:nvSpPr>
            <p:cNvPr id="5388" name="Google Shape;5388;p61"/>
            <p:cNvSpPr/>
            <p:nvPr/>
          </p:nvSpPr>
          <p:spPr>
            <a:xfrm>
              <a:off x="-61172925" y="4240150"/>
              <a:ext cx="62225" cy="145750"/>
            </a:xfrm>
            <a:custGeom>
              <a:rect b="b" l="l" r="r" t="t"/>
              <a:pathLst>
                <a:path extrusionOk="0" h="5830" w="2489">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1"/>
            <p:cNvSpPr/>
            <p:nvPr/>
          </p:nvSpPr>
          <p:spPr>
            <a:xfrm>
              <a:off x="-61354875" y="4101525"/>
              <a:ext cx="316650" cy="317450"/>
            </a:xfrm>
            <a:custGeom>
              <a:rect b="b" l="l" r="r" t="t"/>
              <a:pathLst>
                <a:path extrusionOk="0" h="12698" w="12666">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0" name="Google Shape;5390;p61"/>
          <p:cNvGrpSpPr/>
          <p:nvPr/>
        </p:nvGrpSpPr>
        <p:grpSpPr>
          <a:xfrm>
            <a:off x="3932949" y="2742228"/>
            <a:ext cx="368157" cy="365699"/>
            <a:chOff x="-59470075" y="3308975"/>
            <a:chExt cx="318200" cy="316075"/>
          </a:xfrm>
        </p:grpSpPr>
        <p:sp>
          <p:nvSpPr>
            <p:cNvPr id="5391" name="Google Shape;5391;p61"/>
            <p:cNvSpPr/>
            <p:nvPr/>
          </p:nvSpPr>
          <p:spPr>
            <a:xfrm>
              <a:off x="-59403925" y="3522625"/>
              <a:ext cx="21275" cy="20500"/>
            </a:xfrm>
            <a:custGeom>
              <a:rect b="b" l="l" r="r" t="t"/>
              <a:pathLst>
                <a:path extrusionOk="0" h="820" w="851">
                  <a:moveTo>
                    <a:pt x="0" y="1"/>
                  </a:moveTo>
                  <a:lnTo>
                    <a:pt x="0" y="820"/>
                  </a:lnTo>
                  <a:lnTo>
                    <a:pt x="851" y="820"/>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1"/>
            <p:cNvSpPr/>
            <p:nvPr/>
          </p:nvSpPr>
          <p:spPr>
            <a:xfrm>
              <a:off x="-593621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1"/>
            <p:cNvSpPr/>
            <p:nvPr/>
          </p:nvSpPr>
          <p:spPr>
            <a:xfrm>
              <a:off x="-593212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1"/>
            <p:cNvSpPr/>
            <p:nvPr/>
          </p:nvSpPr>
          <p:spPr>
            <a:xfrm>
              <a:off x="-59279475" y="3522625"/>
              <a:ext cx="20500" cy="20500"/>
            </a:xfrm>
            <a:custGeom>
              <a:rect b="b" l="l" r="r" t="t"/>
              <a:pathLst>
                <a:path extrusionOk="0" h="820" w="820">
                  <a:moveTo>
                    <a:pt x="0" y="1"/>
                  </a:moveTo>
                  <a:lnTo>
                    <a:pt x="0" y="820"/>
                  </a:lnTo>
                  <a:lnTo>
                    <a:pt x="819" y="820"/>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1"/>
            <p:cNvSpPr/>
            <p:nvPr/>
          </p:nvSpPr>
          <p:spPr>
            <a:xfrm>
              <a:off x="-59470075" y="3418825"/>
              <a:ext cx="317425" cy="206225"/>
            </a:xfrm>
            <a:custGeom>
              <a:rect b="b" l="l" r="r" t="t"/>
              <a:pathLst>
                <a:path extrusionOk="0" h="8249" w="12697">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1"/>
            <p:cNvSpPr/>
            <p:nvPr/>
          </p:nvSpPr>
          <p:spPr>
            <a:xfrm>
              <a:off x="-59238525" y="3522625"/>
              <a:ext cx="20500" cy="20500"/>
            </a:xfrm>
            <a:custGeom>
              <a:rect b="b" l="l" r="r" t="t"/>
              <a:pathLst>
                <a:path extrusionOk="0" h="820" w="820">
                  <a:moveTo>
                    <a:pt x="0" y="1"/>
                  </a:moveTo>
                  <a:lnTo>
                    <a:pt x="0" y="820"/>
                  </a:lnTo>
                  <a:lnTo>
                    <a:pt x="820" y="820"/>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1"/>
            <p:cNvSpPr/>
            <p:nvPr/>
          </p:nvSpPr>
          <p:spPr>
            <a:xfrm>
              <a:off x="-59292875" y="3308975"/>
              <a:ext cx="106350" cy="41400"/>
            </a:xfrm>
            <a:custGeom>
              <a:rect b="b" l="l" r="r" t="t"/>
              <a:pathLst>
                <a:path extrusionOk="0" h="1656" w="4254">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1"/>
            <p:cNvSpPr/>
            <p:nvPr/>
          </p:nvSpPr>
          <p:spPr>
            <a:xfrm>
              <a:off x="-59214100" y="3371400"/>
              <a:ext cx="62225" cy="68550"/>
            </a:xfrm>
            <a:custGeom>
              <a:rect b="b" l="l" r="r" t="t"/>
              <a:pathLst>
                <a:path extrusionOk="0" h="2742" w="2489">
                  <a:moveTo>
                    <a:pt x="410" y="1"/>
                  </a:moveTo>
                  <a:cubicBezTo>
                    <a:pt x="158" y="1"/>
                    <a:pt x="0" y="190"/>
                    <a:pt x="0" y="379"/>
                  </a:cubicBezTo>
                  <a:lnTo>
                    <a:pt x="0" y="2742"/>
                  </a:lnTo>
                  <a:lnTo>
                    <a:pt x="2489" y="2742"/>
                  </a:lnTo>
                  <a:lnTo>
                    <a:pt x="2489" y="379"/>
                  </a:lnTo>
                  <a:cubicBezTo>
                    <a:pt x="2458"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1"/>
            <p:cNvSpPr/>
            <p:nvPr/>
          </p:nvSpPr>
          <p:spPr>
            <a:xfrm>
              <a:off x="-59297600" y="3392600"/>
              <a:ext cx="62250" cy="48150"/>
            </a:xfrm>
            <a:custGeom>
              <a:rect b="b" l="l" r="r" t="t"/>
              <a:pathLst>
                <a:path extrusionOk="0" h="1926" w="249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0" name="Google Shape;5400;p61"/>
          <p:cNvGrpSpPr/>
          <p:nvPr/>
        </p:nvGrpSpPr>
        <p:grpSpPr>
          <a:xfrm>
            <a:off x="1278379" y="1377933"/>
            <a:ext cx="367261" cy="364686"/>
            <a:chOff x="-64781025" y="3361050"/>
            <a:chExt cx="317425" cy="315200"/>
          </a:xfrm>
        </p:grpSpPr>
        <p:sp>
          <p:nvSpPr>
            <p:cNvPr id="5401" name="Google Shape;5401;p61"/>
            <p:cNvSpPr/>
            <p:nvPr/>
          </p:nvSpPr>
          <p:spPr>
            <a:xfrm>
              <a:off x="-64764500" y="3388725"/>
              <a:ext cx="272550" cy="272550"/>
            </a:xfrm>
            <a:custGeom>
              <a:rect b="b" l="l" r="r" t="t"/>
              <a:pathLst>
                <a:path extrusionOk="0" h="10902" w="10902">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1"/>
            <p:cNvSpPr/>
            <p:nvPr/>
          </p:nvSpPr>
          <p:spPr>
            <a:xfrm>
              <a:off x="-64568375" y="3361050"/>
              <a:ext cx="104775" cy="105675"/>
            </a:xfrm>
            <a:custGeom>
              <a:rect b="b" l="l" r="r" t="t"/>
              <a:pathLst>
                <a:path extrusionOk="0" h="4227" w="4191">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1"/>
            <p:cNvSpPr/>
            <p:nvPr/>
          </p:nvSpPr>
          <p:spPr>
            <a:xfrm>
              <a:off x="-64645575" y="3596675"/>
              <a:ext cx="85100" cy="79575"/>
            </a:xfrm>
            <a:custGeom>
              <a:rect b="b" l="l" r="r" t="t"/>
              <a:pathLst>
                <a:path extrusionOk="0" h="3183" w="3404">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1"/>
            <p:cNvSpPr/>
            <p:nvPr/>
          </p:nvSpPr>
          <p:spPr>
            <a:xfrm>
              <a:off x="-64781025" y="3456475"/>
              <a:ext cx="80350" cy="85075"/>
            </a:xfrm>
            <a:custGeom>
              <a:rect b="b" l="l" r="r" t="t"/>
              <a:pathLst>
                <a:path extrusionOk="0" h="3403" w="3214">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05" name="Google Shape;5405;p61"/>
          <p:cNvSpPr/>
          <p:nvPr/>
        </p:nvSpPr>
        <p:spPr>
          <a:xfrm>
            <a:off x="1278254" y="1820539"/>
            <a:ext cx="367261" cy="365438"/>
          </a:xfrm>
          <a:custGeom>
            <a:rect b="b" l="l" r="r" t="t"/>
            <a:pathLst>
              <a:path extrusionOk="0" h="12634" w="12697">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1"/>
          <p:cNvSpPr/>
          <p:nvPr/>
        </p:nvSpPr>
        <p:spPr>
          <a:xfrm>
            <a:off x="1305588" y="2248541"/>
            <a:ext cx="312592" cy="367261"/>
          </a:xfrm>
          <a:custGeom>
            <a:rect b="b" l="l" r="r" t="t"/>
            <a:pathLst>
              <a:path extrusionOk="0" h="12697" w="10807">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1"/>
          <p:cNvSpPr/>
          <p:nvPr/>
        </p:nvSpPr>
        <p:spPr>
          <a:xfrm>
            <a:off x="3490873" y="1417182"/>
            <a:ext cx="366335" cy="286155"/>
          </a:xfrm>
          <a:custGeom>
            <a:rect b="b" l="l" r="r" t="t"/>
            <a:pathLst>
              <a:path extrusionOk="0" h="9893" w="12665">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08" name="Google Shape;5408;p61"/>
          <p:cNvGrpSpPr/>
          <p:nvPr/>
        </p:nvGrpSpPr>
        <p:grpSpPr>
          <a:xfrm>
            <a:off x="3482779" y="1819372"/>
            <a:ext cx="382765" cy="367810"/>
            <a:chOff x="-62890750" y="3747425"/>
            <a:chExt cx="330825" cy="317900"/>
          </a:xfrm>
        </p:grpSpPr>
        <p:sp>
          <p:nvSpPr>
            <p:cNvPr id="5409" name="Google Shape;5409;p61"/>
            <p:cNvSpPr/>
            <p:nvPr/>
          </p:nvSpPr>
          <p:spPr>
            <a:xfrm>
              <a:off x="-62890750" y="3747425"/>
              <a:ext cx="313500" cy="195825"/>
            </a:xfrm>
            <a:custGeom>
              <a:rect b="b" l="l" r="r" t="t"/>
              <a:pathLst>
                <a:path extrusionOk="0" h="7833" w="1254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1"/>
            <p:cNvSpPr/>
            <p:nvPr/>
          </p:nvSpPr>
          <p:spPr>
            <a:xfrm>
              <a:off x="-62874975" y="3869075"/>
              <a:ext cx="315050" cy="196250"/>
            </a:xfrm>
            <a:custGeom>
              <a:rect b="b" l="l" r="r" t="t"/>
              <a:pathLst>
                <a:path extrusionOk="0" h="7850" w="12602">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1"/>
            <p:cNvSpPr/>
            <p:nvPr/>
          </p:nvSpPr>
          <p:spPr>
            <a:xfrm>
              <a:off x="-62751325" y="3834525"/>
              <a:ext cx="15775" cy="26800"/>
            </a:xfrm>
            <a:custGeom>
              <a:rect b="b" l="l" r="r" t="t"/>
              <a:pathLst>
                <a:path extrusionOk="0" h="1072" w="631">
                  <a:moveTo>
                    <a:pt x="630" y="1"/>
                  </a:moveTo>
                  <a:cubicBezTo>
                    <a:pt x="410" y="221"/>
                    <a:pt x="158" y="599"/>
                    <a:pt x="0" y="1072"/>
                  </a:cubicBezTo>
                  <a:lnTo>
                    <a:pt x="630" y="1072"/>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1"/>
            <p:cNvSpPr/>
            <p:nvPr/>
          </p:nvSpPr>
          <p:spPr>
            <a:xfrm>
              <a:off x="-62715100" y="3950300"/>
              <a:ext cx="15775" cy="26025"/>
            </a:xfrm>
            <a:custGeom>
              <a:rect b="b" l="l" r="r" t="t"/>
              <a:pathLst>
                <a:path extrusionOk="0" h="1041" w="631">
                  <a:moveTo>
                    <a:pt x="1" y="1"/>
                  </a:moveTo>
                  <a:lnTo>
                    <a:pt x="1" y="1041"/>
                  </a:lnTo>
                  <a:cubicBezTo>
                    <a:pt x="253" y="852"/>
                    <a:pt x="473" y="47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1"/>
            <p:cNvSpPr/>
            <p:nvPr/>
          </p:nvSpPr>
          <p:spPr>
            <a:xfrm>
              <a:off x="-62751325" y="3950300"/>
              <a:ext cx="15775" cy="26025"/>
            </a:xfrm>
            <a:custGeom>
              <a:rect b="b" l="l" r="r" t="t"/>
              <a:pathLst>
                <a:path extrusionOk="0" h="1041" w="631">
                  <a:moveTo>
                    <a:pt x="0" y="1"/>
                  </a:moveTo>
                  <a:cubicBezTo>
                    <a:pt x="158" y="473"/>
                    <a:pt x="410" y="852"/>
                    <a:pt x="630" y="1041"/>
                  </a:cubicBez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1"/>
            <p:cNvSpPr/>
            <p:nvPr/>
          </p:nvSpPr>
          <p:spPr>
            <a:xfrm>
              <a:off x="-62822225" y="3881000"/>
              <a:ext cx="44125" cy="48075"/>
            </a:xfrm>
            <a:custGeom>
              <a:rect b="b" l="l" r="r" t="t"/>
              <a:pathLst>
                <a:path extrusionOk="0" h="1923" w="1765">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1"/>
            <p:cNvSpPr/>
            <p:nvPr/>
          </p:nvSpPr>
          <p:spPr>
            <a:xfrm>
              <a:off x="-62715100" y="3833750"/>
              <a:ext cx="15775" cy="26800"/>
            </a:xfrm>
            <a:custGeom>
              <a:rect b="b" l="l" r="r" t="t"/>
              <a:pathLst>
                <a:path extrusionOk="0" h="1072" w="631">
                  <a:moveTo>
                    <a:pt x="1" y="0"/>
                  </a:moveTo>
                  <a:lnTo>
                    <a:pt x="1" y="1071"/>
                  </a:lnTo>
                  <a:lnTo>
                    <a:pt x="631" y="1071"/>
                  </a:lnTo>
                  <a:cubicBezTo>
                    <a:pt x="505" y="599"/>
                    <a:pt x="253" y="189"/>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1"/>
            <p:cNvSpPr/>
            <p:nvPr/>
          </p:nvSpPr>
          <p:spPr>
            <a:xfrm>
              <a:off x="-62758425" y="3881000"/>
              <a:ext cx="22875" cy="48075"/>
            </a:xfrm>
            <a:custGeom>
              <a:rect b="b" l="l" r="r" t="t"/>
              <a:pathLst>
                <a:path extrusionOk="0" h="1923" w="915">
                  <a:moveTo>
                    <a:pt x="95" y="0"/>
                  </a:moveTo>
                  <a:cubicBezTo>
                    <a:pt x="64" y="316"/>
                    <a:pt x="1" y="631"/>
                    <a:pt x="1" y="977"/>
                  </a:cubicBezTo>
                  <a:cubicBezTo>
                    <a:pt x="1" y="1324"/>
                    <a:pt x="64" y="1670"/>
                    <a:pt x="95" y="1922"/>
                  </a:cubicBezTo>
                  <a:lnTo>
                    <a:pt x="914" y="1922"/>
                  </a:lnTo>
                  <a:lnTo>
                    <a:pt x="9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1"/>
            <p:cNvSpPr/>
            <p:nvPr/>
          </p:nvSpPr>
          <p:spPr>
            <a:xfrm>
              <a:off x="-62715100" y="3809325"/>
              <a:ext cx="74850" cy="51225"/>
            </a:xfrm>
            <a:custGeom>
              <a:rect b="b" l="l" r="r" t="t"/>
              <a:pathLst>
                <a:path extrusionOk="0" h="2049" w="2994">
                  <a:moveTo>
                    <a:pt x="1" y="1"/>
                  </a:moveTo>
                  <a:lnTo>
                    <a:pt x="1" y="32"/>
                  </a:lnTo>
                  <a:cubicBezTo>
                    <a:pt x="631" y="253"/>
                    <a:pt x="1198" y="1009"/>
                    <a:pt x="1481" y="2048"/>
                  </a:cubicBezTo>
                  <a:lnTo>
                    <a:pt x="2994" y="2048"/>
                  </a:lnTo>
                  <a:cubicBezTo>
                    <a:pt x="2426" y="946"/>
                    <a:pt x="1324"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1"/>
            <p:cNvSpPr/>
            <p:nvPr/>
          </p:nvSpPr>
          <p:spPr>
            <a:xfrm>
              <a:off x="-62715875" y="3950300"/>
              <a:ext cx="75625" cy="51225"/>
            </a:xfrm>
            <a:custGeom>
              <a:rect b="b" l="l" r="r" t="t"/>
              <a:pathLst>
                <a:path extrusionOk="0" h="2049" w="3025">
                  <a:moveTo>
                    <a:pt x="1512" y="1"/>
                  </a:moveTo>
                  <a:cubicBezTo>
                    <a:pt x="1229" y="1009"/>
                    <a:pt x="662" y="1765"/>
                    <a:pt x="0" y="1986"/>
                  </a:cubicBezTo>
                  <a:lnTo>
                    <a:pt x="0" y="2049"/>
                  </a:lnTo>
                  <a:lnTo>
                    <a:pt x="32" y="2049"/>
                  </a:lnTo>
                  <a:cubicBezTo>
                    <a:pt x="1355" y="1891"/>
                    <a:pt x="2457" y="1104"/>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1"/>
            <p:cNvSpPr/>
            <p:nvPr/>
          </p:nvSpPr>
          <p:spPr>
            <a:xfrm>
              <a:off x="-62811200" y="3949525"/>
              <a:ext cx="75650" cy="52000"/>
            </a:xfrm>
            <a:custGeom>
              <a:rect b="b" l="l" r="r" t="t"/>
              <a:pathLst>
                <a:path extrusionOk="0" h="2080" w="3026">
                  <a:moveTo>
                    <a:pt x="1" y="0"/>
                  </a:moveTo>
                  <a:cubicBezTo>
                    <a:pt x="600" y="1166"/>
                    <a:pt x="1702" y="1954"/>
                    <a:pt x="3025" y="2080"/>
                  </a:cubicBezTo>
                  <a:lnTo>
                    <a:pt x="3025" y="2017"/>
                  </a:lnTo>
                  <a:cubicBezTo>
                    <a:pt x="2364" y="1796"/>
                    <a:pt x="1860" y="1040"/>
                    <a:pt x="1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1"/>
            <p:cNvSpPr/>
            <p:nvPr/>
          </p:nvSpPr>
          <p:spPr>
            <a:xfrm>
              <a:off x="-62673350" y="3881000"/>
              <a:ext cx="44125" cy="48075"/>
            </a:xfrm>
            <a:custGeom>
              <a:rect b="b" l="l" r="r" t="t"/>
              <a:pathLst>
                <a:path extrusionOk="0" h="1923" w="1765">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1"/>
            <p:cNvSpPr/>
            <p:nvPr/>
          </p:nvSpPr>
          <p:spPr>
            <a:xfrm>
              <a:off x="-62810400" y="3810125"/>
              <a:ext cx="75625" cy="51200"/>
            </a:xfrm>
            <a:custGeom>
              <a:rect b="b" l="l" r="r" t="t"/>
              <a:pathLst>
                <a:path extrusionOk="0" h="2048" w="3025">
                  <a:moveTo>
                    <a:pt x="2993" y="0"/>
                  </a:moveTo>
                  <a:cubicBezTo>
                    <a:pt x="1702" y="158"/>
                    <a:pt x="599" y="945"/>
                    <a:pt x="0" y="2048"/>
                  </a:cubicBezTo>
                  <a:lnTo>
                    <a:pt x="1544" y="2048"/>
                  </a:lnTo>
                  <a:cubicBezTo>
                    <a:pt x="1828" y="1008"/>
                    <a:pt x="2363" y="284"/>
                    <a:pt x="3025" y="32"/>
                  </a:cubicBezTo>
                  <a:lnTo>
                    <a:pt x="30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1"/>
            <p:cNvSpPr/>
            <p:nvPr/>
          </p:nvSpPr>
          <p:spPr>
            <a:xfrm>
              <a:off x="-62715100" y="3881000"/>
              <a:ext cx="22850" cy="48075"/>
            </a:xfrm>
            <a:custGeom>
              <a:rect b="b" l="l" r="r" t="t"/>
              <a:pathLst>
                <a:path extrusionOk="0" h="1923" w="914">
                  <a:moveTo>
                    <a:pt x="1" y="0"/>
                  </a:moveTo>
                  <a:lnTo>
                    <a:pt x="1" y="1922"/>
                  </a:lnTo>
                  <a:lnTo>
                    <a:pt x="851" y="1922"/>
                  </a:lnTo>
                  <a:cubicBezTo>
                    <a:pt x="883" y="1607"/>
                    <a:pt x="914" y="1292"/>
                    <a:pt x="914" y="977"/>
                  </a:cubicBezTo>
                  <a:cubicBezTo>
                    <a:pt x="914" y="662"/>
                    <a:pt x="883" y="316"/>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3" name="Google Shape;5423;p61"/>
          <p:cNvGrpSpPr/>
          <p:nvPr/>
        </p:nvGrpSpPr>
        <p:grpSpPr>
          <a:xfrm>
            <a:off x="3490531" y="2249009"/>
            <a:ext cx="367261" cy="366364"/>
            <a:chOff x="-62884425" y="4111775"/>
            <a:chExt cx="317425" cy="316650"/>
          </a:xfrm>
        </p:grpSpPr>
        <p:sp>
          <p:nvSpPr>
            <p:cNvPr id="5424" name="Google Shape;5424;p61"/>
            <p:cNvSpPr/>
            <p:nvPr/>
          </p:nvSpPr>
          <p:spPr>
            <a:xfrm>
              <a:off x="-62884425" y="4325225"/>
              <a:ext cx="317425" cy="103200"/>
            </a:xfrm>
            <a:custGeom>
              <a:rect b="b" l="l" r="r" t="t"/>
              <a:pathLst>
                <a:path extrusionOk="0" h="4128" w="12697">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1"/>
            <p:cNvSpPr/>
            <p:nvPr/>
          </p:nvSpPr>
          <p:spPr>
            <a:xfrm>
              <a:off x="-62884425" y="4111775"/>
              <a:ext cx="317425" cy="193000"/>
            </a:xfrm>
            <a:custGeom>
              <a:rect b="b" l="l" r="r" t="t"/>
              <a:pathLst>
                <a:path extrusionOk="0" h="7720" w="12697">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6" name="Google Shape;5426;p61"/>
          <p:cNvGrpSpPr/>
          <p:nvPr/>
        </p:nvGrpSpPr>
        <p:grpSpPr>
          <a:xfrm>
            <a:off x="2163165" y="2745078"/>
            <a:ext cx="365438" cy="360001"/>
            <a:chOff x="-60991775" y="3376900"/>
            <a:chExt cx="315850" cy="311150"/>
          </a:xfrm>
        </p:grpSpPr>
        <p:sp>
          <p:nvSpPr>
            <p:cNvPr id="5427" name="Google Shape;5427;p61"/>
            <p:cNvSpPr/>
            <p:nvPr/>
          </p:nvSpPr>
          <p:spPr>
            <a:xfrm>
              <a:off x="-60991000" y="3376900"/>
              <a:ext cx="315075" cy="311150"/>
            </a:xfrm>
            <a:custGeom>
              <a:rect b="b" l="l" r="r" t="t"/>
              <a:pathLst>
                <a:path extrusionOk="0" h="12446" w="12603">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1"/>
            <p:cNvSpPr/>
            <p:nvPr/>
          </p:nvSpPr>
          <p:spPr>
            <a:xfrm>
              <a:off x="-60991775" y="3404275"/>
              <a:ext cx="174875" cy="89250"/>
            </a:xfrm>
            <a:custGeom>
              <a:rect b="b" l="l" r="r" t="t"/>
              <a:pathLst>
                <a:path extrusionOk="0" h="3570" w="6995">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1"/>
            <p:cNvSpPr/>
            <p:nvPr/>
          </p:nvSpPr>
          <p:spPr>
            <a:xfrm>
              <a:off x="-60795650" y="3513975"/>
              <a:ext cx="89000" cy="173300"/>
            </a:xfrm>
            <a:custGeom>
              <a:rect b="b" l="l" r="r" t="t"/>
              <a:pathLst>
                <a:path extrusionOk="0" h="6932" w="356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0" name="Google Shape;5430;p61"/>
          <p:cNvGrpSpPr/>
          <p:nvPr/>
        </p:nvGrpSpPr>
        <p:grpSpPr>
          <a:xfrm>
            <a:off x="2162702" y="3195942"/>
            <a:ext cx="366364" cy="359075"/>
            <a:chOff x="-60988625" y="3740800"/>
            <a:chExt cx="316650" cy="310350"/>
          </a:xfrm>
        </p:grpSpPr>
        <p:sp>
          <p:nvSpPr>
            <p:cNvPr id="5431" name="Google Shape;5431;p61"/>
            <p:cNvSpPr/>
            <p:nvPr/>
          </p:nvSpPr>
          <p:spPr>
            <a:xfrm>
              <a:off x="-60988625" y="3740800"/>
              <a:ext cx="311125" cy="310350"/>
            </a:xfrm>
            <a:custGeom>
              <a:rect b="b" l="l" r="r" t="t"/>
              <a:pathLst>
                <a:path extrusionOk="0" h="12414" w="12445">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1"/>
            <p:cNvSpPr/>
            <p:nvPr/>
          </p:nvSpPr>
          <p:spPr>
            <a:xfrm>
              <a:off x="-60742100" y="3920375"/>
              <a:ext cx="68550" cy="55175"/>
            </a:xfrm>
            <a:custGeom>
              <a:rect b="b" l="l" r="r" t="t"/>
              <a:pathLst>
                <a:path extrusionOk="0" h="2207" w="2742">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1"/>
            <p:cNvSpPr/>
            <p:nvPr/>
          </p:nvSpPr>
          <p:spPr>
            <a:xfrm>
              <a:off x="-60740525" y="3741600"/>
              <a:ext cx="68550" cy="158325"/>
            </a:xfrm>
            <a:custGeom>
              <a:rect b="b" l="l" r="r" t="t"/>
              <a:pathLst>
                <a:path extrusionOk="0" h="6333" w="2742">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4" name="Google Shape;5434;p61"/>
          <p:cNvGrpSpPr/>
          <p:nvPr/>
        </p:nvGrpSpPr>
        <p:grpSpPr>
          <a:xfrm>
            <a:off x="2162702" y="3651393"/>
            <a:ext cx="366364" cy="365207"/>
            <a:chOff x="-60987850" y="4100950"/>
            <a:chExt cx="316650" cy="315650"/>
          </a:xfrm>
        </p:grpSpPr>
        <p:sp>
          <p:nvSpPr>
            <p:cNvPr id="5435" name="Google Shape;5435;p61"/>
            <p:cNvSpPr/>
            <p:nvPr/>
          </p:nvSpPr>
          <p:spPr>
            <a:xfrm>
              <a:off x="-60987850" y="4355925"/>
              <a:ext cx="315875" cy="60675"/>
            </a:xfrm>
            <a:custGeom>
              <a:rect b="b" l="l" r="r" t="t"/>
              <a:pathLst>
                <a:path extrusionOk="0" h="2427" w="12635">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1"/>
            <p:cNvSpPr/>
            <p:nvPr/>
          </p:nvSpPr>
          <p:spPr>
            <a:xfrm>
              <a:off x="-60987050" y="4100950"/>
              <a:ext cx="315850" cy="123475"/>
            </a:xfrm>
            <a:custGeom>
              <a:rect b="b" l="l" r="r" t="t"/>
              <a:pathLst>
                <a:path extrusionOk="0" h="4939" w="12634">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1"/>
            <p:cNvSpPr/>
            <p:nvPr/>
          </p:nvSpPr>
          <p:spPr>
            <a:xfrm>
              <a:off x="-60757075" y="4245675"/>
              <a:ext cx="61475" cy="89025"/>
            </a:xfrm>
            <a:custGeom>
              <a:rect b="b" l="l" r="r" t="t"/>
              <a:pathLst>
                <a:path extrusionOk="0" h="3561" w="2459">
                  <a:moveTo>
                    <a:pt x="1" y="0"/>
                  </a:moveTo>
                  <a:lnTo>
                    <a:pt x="1" y="3560"/>
                  </a:lnTo>
                  <a:lnTo>
                    <a:pt x="2458" y="3560"/>
                  </a:lnTo>
                  <a:lnTo>
                    <a:pt x="24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1"/>
            <p:cNvSpPr/>
            <p:nvPr/>
          </p:nvSpPr>
          <p:spPr>
            <a:xfrm>
              <a:off x="-60861025"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1"/>
            <p:cNvSpPr/>
            <p:nvPr/>
          </p:nvSpPr>
          <p:spPr>
            <a:xfrm>
              <a:off x="-60964200" y="4245675"/>
              <a:ext cx="62225" cy="89025"/>
            </a:xfrm>
            <a:custGeom>
              <a:rect b="b" l="l" r="r" t="t"/>
              <a:pathLst>
                <a:path extrusionOk="0" h="3561" w="2489">
                  <a:moveTo>
                    <a:pt x="0" y="0"/>
                  </a:moveTo>
                  <a:lnTo>
                    <a:pt x="0" y="3560"/>
                  </a:lnTo>
                  <a:lnTo>
                    <a:pt x="2489" y="356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0" name="Google Shape;5440;p61"/>
          <p:cNvGrpSpPr/>
          <p:nvPr/>
        </p:nvGrpSpPr>
        <p:grpSpPr>
          <a:xfrm>
            <a:off x="3932486" y="3196853"/>
            <a:ext cx="369083" cy="357253"/>
            <a:chOff x="-59447250" y="3706150"/>
            <a:chExt cx="319000" cy="308775"/>
          </a:xfrm>
        </p:grpSpPr>
        <p:sp>
          <p:nvSpPr>
            <p:cNvPr id="5441" name="Google Shape;5441;p61"/>
            <p:cNvSpPr/>
            <p:nvPr/>
          </p:nvSpPr>
          <p:spPr>
            <a:xfrm>
              <a:off x="-59381875" y="3922750"/>
              <a:ext cx="79575" cy="29950"/>
            </a:xfrm>
            <a:custGeom>
              <a:rect b="b" l="l" r="r" t="t"/>
              <a:pathLst>
                <a:path extrusionOk="0" h="1198" w="3183">
                  <a:moveTo>
                    <a:pt x="1607" y="0"/>
                  </a:moveTo>
                  <a:cubicBezTo>
                    <a:pt x="820" y="0"/>
                    <a:pt x="190" y="504"/>
                    <a:pt x="1" y="1197"/>
                  </a:cubicBezTo>
                  <a:lnTo>
                    <a:pt x="3183" y="1197"/>
                  </a:lnTo>
                  <a:cubicBezTo>
                    <a:pt x="3025" y="536"/>
                    <a:pt x="2363"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1"/>
            <p:cNvSpPr/>
            <p:nvPr/>
          </p:nvSpPr>
          <p:spPr>
            <a:xfrm>
              <a:off x="-59364550" y="3861525"/>
              <a:ext cx="43350" cy="40900"/>
            </a:xfrm>
            <a:custGeom>
              <a:rect b="b" l="l" r="r" t="t"/>
              <a:pathLst>
                <a:path extrusionOk="0" h="1636" w="1734">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1"/>
            <p:cNvSpPr/>
            <p:nvPr/>
          </p:nvSpPr>
          <p:spPr>
            <a:xfrm>
              <a:off x="-59447250" y="3706150"/>
              <a:ext cx="319000" cy="308775"/>
            </a:xfrm>
            <a:custGeom>
              <a:rect b="b" l="l" r="r" t="t"/>
              <a:pathLst>
                <a:path extrusionOk="0" h="12351" w="1276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1"/>
            <p:cNvSpPr/>
            <p:nvPr/>
          </p:nvSpPr>
          <p:spPr>
            <a:xfrm>
              <a:off x="-59293650" y="3740025"/>
              <a:ext cx="14175" cy="14200"/>
            </a:xfrm>
            <a:custGeom>
              <a:rect b="b" l="l" r="r" t="t"/>
              <a:pathLst>
                <a:path extrusionOk="0" h="568" w="567">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5" name="Google Shape;5445;p61"/>
          <p:cNvGrpSpPr/>
          <p:nvPr/>
        </p:nvGrpSpPr>
        <p:grpSpPr>
          <a:xfrm>
            <a:off x="1721214" y="1378164"/>
            <a:ext cx="368186" cy="364224"/>
            <a:chOff x="-64406125" y="3362225"/>
            <a:chExt cx="318225" cy="314800"/>
          </a:xfrm>
        </p:grpSpPr>
        <p:sp>
          <p:nvSpPr>
            <p:cNvPr id="5446" name="Google Shape;5446;p61"/>
            <p:cNvSpPr/>
            <p:nvPr/>
          </p:nvSpPr>
          <p:spPr>
            <a:xfrm>
              <a:off x="-64332100" y="3362225"/>
              <a:ext cx="170150" cy="199025"/>
            </a:xfrm>
            <a:custGeom>
              <a:rect b="b" l="l" r="r" t="t"/>
              <a:pathLst>
                <a:path extrusionOk="0" h="7961" w="6806">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1"/>
            <p:cNvSpPr/>
            <p:nvPr/>
          </p:nvSpPr>
          <p:spPr>
            <a:xfrm>
              <a:off x="-64406125" y="3559050"/>
              <a:ext cx="318225" cy="117975"/>
            </a:xfrm>
            <a:custGeom>
              <a:rect b="b" l="l" r="r" t="t"/>
              <a:pathLst>
                <a:path extrusionOk="0" h="4719" w="12729">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48" name="Google Shape;5448;p61"/>
          <p:cNvSpPr/>
          <p:nvPr/>
        </p:nvSpPr>
        <p:spPr>
          <a:xfrm>
            <a:off x="1784421" y="1819628"/>
            <a:ext cx="241524" cy="367261"/>
          </a:xfrm>
          <a:custGeom>
            <a:rect b="b" l="l" r="r" t="t"/>
            <a:pathLst>
              <a:path extrusionOk="0" h="12697" w="835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49" name="Google Shape;5449;p61"/>
          <p:cNvGrpSpPr/>
          <p:nvPr/>
        </p:nvGrpSpPr>
        <p:grpSpPr>
          <a:xfrm>
            <a:off x="1721677" y="2249009"/>
            <a:ext cx="367261" cy="366364"/>
            <a:chOff x="-64410850" y="4094450"/>
            <a:chExt cx="317425" cy="316650"/>
          </a:xfrm>
        </p:grpSpPr>
        <p:sp>
          <p:nvSpPr>
            <p:cNvPr id="5450" name="Google Shape;5450;p61"/>
            <p:cNvSpPr/>
            <p:nvPr/>
          </p:nvSpPr>
          <p:spPr>
            <a:xfrm>
              <a:off x="-64410850" y="4348850"/>
              <a:ext cx="317425" cy="62250"/>
            </a:xfrm>
            <a:custGeom>
              <a:rect b="b" l="l" r="r" t="t"/>
              <a:pathLst>
                <a:path extrusionOk="0" h="2490" w="12697">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1"/>
            <p:cNvSpPr/>
            <p:nvPr/>
          </p:nvSpPr>
          <p:spPr>
            <a:xfrm>
              <a:off x="-64315550" y="4094450"/>
              <a:ext cx="122100" cy="192200"/>
            </a:xfrm>
            <a:custGeom>
              <a:rect b="b" l="l" r="r" t="t"/>
              <a:pathLst>
                <a:path extrusionOk="0" h="7688" w="4884">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1"/>
            <p:cNvSpPr/>
            <p:nvPr/>
          </p:nvSpPr>
          <p:spPr>
            <a:xfrm>
              <a:off x="-64335250" y="4307100"/>
              <a:ext cx="161500" cy="21300"/>
            </a:xfrm>
            <a:custGeom>
              <a:rect b="b" l="l" r="r" t="t"/>
              <a:pathLst>
                <a:path extrusionOk="0" h="852" w="6460">
                  <a:moveTo>
                    <a:pt x="1167" y="1"/>
                  </a:moveTo>
                  <a:cubicBezTo>
                    <a:pt x="631" y="1"/>
                    <a:pt x="190" y="379"/>
                    <a:pt x="1" y="851"/>
                  </a:cubicBezTo>
                  <a:lnTo>
                    <a:pt x="6459" y="851"/>
                  </a:lnTo>
                  <a:cubicBezTo>
                    <a:pt x="6302" y="379"/>
                    <a:pt x="5861"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3" name="Google Shape;5453;p61"/>
          <p:cNvSpPr/>
          <p:nvPr/>
        </p:nvSpPr>
        <p:spPr>
          <a:xfrm>
            <a:off x="3965897" y="1376528"/>
            <a:ext cx="319882" cy="367463"/>
          </a:xfrm>
          <a:custGeom>
            <a:rect b="b" l="l" r="r" t="t"/>
            <a:pathLst>
              <a:path extrusionOk="0" h="12704" w="11059">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4" name="Google Shape;5454;p61"/>
          <p:cNvGrpSpPr/>
          <p:nvPr/>
        </p:nvGrpSpPr>
        <p:grpSpPr>
          <a:xfrm>
            <a:off x="3943225" y="1819083"/>
            <a:ext cx="365467" cy="368389"/>
            <a:chOff x="-62516625" y="3743175"/>
            <a:chExt cx="315875" cy="318400"/>
          </a:xfrm>
        </p:grpSpPr>
        <p:sp>
          <p:nvSpPr>
            <p:cNvPr id="5455" name="Google Shape;5455;p61"/>
            <p:cNvSpPr/>
            <p:nvPr/>
          </p:nvSpPr>
          <p:spPr>
            <a:xfrm>
              <a:off x="-62334675" y="3884950"/>
              <a:ext cx="62250" cy="145725"/>
            </a:xfrm>
            <a:custGeom>
              <a:rect b="b" l="l" r="r" t="t"/>
              <a:pathLst>
                <a:path extrusionOk="0" h="5829" w="249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1"/>
            <p:cNvSpPr/>
            <p:nvPr/>
          </p:nvSpPr>
          <p:spPr>
            <a:xfrm>
              <a:off x="-62516625" y="3743175"/>
              <a:ext cx="315875" cy="318400"/>
            </a:xfrm>
            <a:custGeom>
              <a:rect b="b" l="l" r="r" t="t"/>
              <a:pathLst>
                <a:path extrusionOk="0" h="12736" w="12635">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61"/>
          <p:cNvGrpSpPr/>
          <p:nvPr/>
        </p:nvGrpSpPr>
        <p:grpSpPr>
          <a:xfrm>
            <a:off x="3950065" y="2269054"/>
            <a:ext cx="351786" cy="326274"/>
            <a:chOff x="-62511900" y="4129100"/>
            <a:chExt cx="304050" cy="282000"/>
          </a:xfrm>
        </p:grpSpPr>
        <p:sp>
          <p:nvSpPr>
            <p:cNvPr id="5458" name="Google Shape;5458;p61"/>
            <p:cNvSpPr/>
            <p:nvPr/>
          </p:nvSpPr>
          <p:spPr>
            <a:xfrm>
              <a:off x="-62414225" y="4203925"/>
              <a:ext cx="206375" cy="207175"/>
            </a:xfrm>
            <a:custGeom>
              <a:rect b="b" l="l" r="r" t="t"/>
              <a:pathLst>
                <a:path extrusionOk="0" h="8287" w="8255">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1"/>
            <p:cNvSpPr/>
            <p:nvPr/>
          </p:nvSpPr>
          <p:spPr>
            <a:xfrm>
              <a:off x="-62511100" y="4129100"/>
              <a:ext cx="159900" cy="74850"/>
            </a:xfrm>
            <a:custGeom>
              <a:rect b="b" l="l" r="r" t="t"/>
              <a:pathLst>
                <a:path extrusionOk="0" h="2994" w="6396">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1"/>
            <p:cNvSpPr/>
            <p:nvPr/>
          </p:nvSpPr>
          <p:spPr>
            <a:xfrm>
              <a:off x="-62511100" y="4207075"/>
              <a:ext cx="110275" cy="59875"/>
            </a:xfrm>
            <a:custGeom>
              <a:rect b="b" l="l" r="r" t="t"/>
              <a:pathLst>
                <a:path extrusionOk="0" h="2395" w="4411">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1"/>
            <p:cNvSpPr/>
            <p:nvPr/>
          </p:nvSpPr>
          <p:spPr>
            <a:xfrm>
              <a:off x="-62511100" y="4329950"/>
              <a:ext cx="106350" cy="59875"/>
            </a:xfrm>
            <a:custGeom>
              <a:rect b="b" l="l" r="r" t="t"/>
              <a:pathLst>
                <a:path extrusionOk="0" h="2395" w="4254">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1"/>
            <p:cNvSpPr/>
            <p:nvPr/>
          </p:nvSpPr>
          <p:spPr>
            <a:xfrm>
              <a:off x="-62511900" y="4268500"/>
              <a:ext cx="78000" cy="60675"/>
            </a:xfrm>
            <a:custGeom>
              <a:rect b="b" l="l" r="r" t="t"/>
              <a:pathLst>
                <a:path extrusionOk="0" h="2427" w="312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3" name="Google Shape;5463;p61"/>
          <p:cNvGrpSpPr/>
          <p:nvPr/>
        </p:nvGrpSpPr>
        <p:grpSpPr>
          <a:xfrm>
            <a:off x="2628187" y="2741448"/>
            <a:ext cx="310770" cy="367261"/>
            <a:chOff x="-60597975" y="3367475"/>
            <a:chExt cx="268600" cy="317425"/>
          </a:xfrm>
        </p:grpSpPr>
        <p:sp>
          <p:nvSpPr>
            <p:cNvPr id="5464" name="Google Shape;5464;p61"/>
            <p:cNvSpPr/>
            <p:nvPr/>
          </p:nvSpPr>
          <p:spPr>
            <a:xfrm>
              <a:off x="-60535750" y="3495075"/>
              <a:ext cx="206375" cy="82725"/>
            </a:xfrm>
            <a:custGeom>
              <a:rect b="b" l="l" r="r" t="t"/>
              <a:pathLst>
                <a:path extrusionOk="0" h="3309" w="8255">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1"/>
            <p:cNvSpPr/>
            <p:nvPr/>
          </p:nvSpPr>
          <p:spPr>
            <a:xfrm>
              <a:off x="-60432575" y="3367475"/>
              <a:ext cx="20500" cy="47275"/>
            </a:xfrm>
            <a:custGeom>
              <a:rect b="b" l="l" r="r" t="t"/>
              <a:pathLst>
                <a:path extrusionOk="0" h="1891" w="820">
                  <a:moveTo>
                    <a:pt x="1" y="0"/>
                  </a:moveTo>
                  <a:lnTo>
                    <a:pt x="1" y="1891"/>
                  </a:lnTo>
                  <a:cubicBezTo>
                    <a:pt x="127" y="1765"/>
                    <a:pt x="221" y="1639"/>
                    <a:pt x="379" y="1639"/>
                  </a:cubicBezTo>
                  <a:cubicBezTo>
                    <a:pt x="600" y="1639"/>
                    <a:pt x="694" y="1765"/>
                    <a:pt x="820" y="1891"/>
                  </a:cubicBezTo>
                  <a:lnTo>
                    <a:pt x="8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1"/>
            <p:cNvSpPr/>
            <p:nvPr/>
          </p:nvSpPr>
          <p:spPr>
            <a:xfrm>
              <a:off x="-60535750" y="3367475"/>
              <a:ext cx="206375" cy="107150"/>
            </a:xfrm>
            <a:custGeom>
              <a:rect b="b" l="l" r="r" t="t"/>
              <a:pathLst>
                <a:path extrusionOk="0" h="4286" w="8255">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1"/>
            <p:cNvSpPr/>
            <p:nvPr/>
          </p:nvSpPr>
          <p:spPr>
            <a:xfrm>
              <a:off x="-60597975" y="3368175"/>
              <a:ext cx="40200" cy="316725"/>
            </a:xfrm>
            <a:custGeom>
              <a:rect b="b" l="l" r="r" t="t"/>
              <a:pathLst>
                <a:path extrusionOk="0" h="12669" w="1608">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1"/>
            <p:cNvSpPr/>
            <p:nvPr/>
          </p:nvSpPr>
          <p:spPr>
            <a:xfrm>
              <a:off x="-60535750" y="3597450"/>
              <a:ext cx="206375" cy="86675"/>
            </a:xfrm>
            <a:custGeom>
              <a:rect b="b" l="l" r="r" t="t"/>
              <a:pathLst>
                <a:path extrusionOk="0" h="3467" w="8255">
                  <a:moveTo>
                    <a:pt x="1" y="1"/>
                  </a:moveTo>
                  <a:lnTo>
                    <a:pt x="1" y="3466"/>
                  </a:lnTo>
                  <a:lnTo>
                    <a:pt x="7026" y="3466"/>
                  </a:lnTo>
                  <a:cubicBezTo>
                    <a:pt x="7720" y="3466"/>
                    <a:pt x="8255" y="2931"/>
                    <a:pt x="8255" y="2206"/>
                  </a:cubicBezTo>
                  <a:lnTo>
                    <a:pt x="82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9" name="Google Shape;5469;p61"/>
          <p:cNvSpPr/>
          <p:nvPr/>
        </p:nvSpPr>
        <p:spPr>
          <a:xfrm>
            <a:off x="2598914" y="3192959"/>
            <a:ext cx="369083" cy="365005"/>
          </a:xfrm>
          <a:custGeom>
            <a:rect b="b" l="l" r="r" t="t"/>
            <a:pathLst>
              <a:path extrusionOk="0" h="12619" w="1276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70" name="Google Shape;5470;p61"/>
          <p:cNvGrpSpPr/>
          <p:nvPr/>
        </p:nvGrpSpPr>
        <p:grpSpPr>
          <a:xfrm>
            <a:off x="2600390" y="3702764"/>
            <a:ext cx="366364" cy="262465"/>
            <a:chOff x="-60621600" y="4145650"/>
            <a:chExt cx="316650" cy="226850"/>
          </a:xfrm>
        </p:grpSpPr>
        <p:sp>
          <p:nvSpPr>
            <p:cNvPr id="5471" name="Google Shape;5471;p61"/>
            <p:cNvSpPr/>
            <p:nvPr/>
          </p:nvSpPr>
          <p:spPr>
            <a:xfrm>
              <a:off x="-60463275" y="4249600"/>
              <a:ext cx="61450" cy="60675"/>
            </a:xfrm>
            <a:custGeom>
              <a:rect b="b" l="l" r="r" t="t"/>
              <a:pathLst>
                <a:path extrusionOk="0" h="2427" w="2458">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1"/>
            <p:cNvSpPr/>
            <p:nvPr/>
          </p:nvSpPr>
          <p:spPr>
            <a:xfrm>
              <a:off x="-60526300" y="4249600"/>
              <a:ext cx="48075" cy="60675"/>
            </a:xfrm>
            <a:custGeom>
              <a:rect b="b" l="l" r="r" t="t"/>
              <a:pathLst>
                <a:path extrusionOk="0" h="2427" w="1923">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1"/>
            <p:cNvSpPr/>
            <p:nvPr/>
          </p:nvSpPr>
          <p:spPr>
            <a:xfrm>
              <a:off x="-60621600" y="4145650"/>
              <a:ext cx="316650" cy="226850"/>
            </a:xfrm>
            <a:custGeom>
              <a:rect b="b" l="l" r="r" t="t"/>
              <a:pathLst>
                <a:path extrusionOk="0" h="9074" w="12666">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4" name="Google Shape;5474;p61"/>
          <p:cNvGrpSpPr/>
          <p:nvPr/>
        </p:nvGrpSpPr>
        <p:grpSpPr>
          <a:xfrm>
            <a:off x="3937042" y="3651263"/>
            <a:ext cx="359972" cy="365467"/>
            <a:chOff x="-59400775" y="4084200"/>
            <a:chExt cx="311125" cy="315875"/>
          </a:xfrm>
        </p:grpSpPr>
        <p:sp>
          <p:nvSpPr>
            <p:cNvPr id="5475" name="Google Shape;5475;p61"/>
            <p:cNvSpPr/>
            <p:nvPr/>
          </p:nvSpPr>
          <p:spPr>
            <a:xfrm>
              <a:off x="-59400775" y="4317350"/>
              <a:ext cx="89800" cy="82725"/>
            </a:xfrm>
            <a:custGeom>
              <a:rect b="b" l="l" r="r" t="t"/>
              <a:pathLst>
                <a:path extrusionOk="0" h="3309" w="3592">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1"/>
            <p:cNvSpPr/>
            <p:nvPr/>
          </p:nvSpPr>
          <p:spPr>
            <a:xfrm>
              <a:off x="-59400000" y="4084200"/>
              <a:ext cx="89825" cy="212700"/>
            </a:xfrm>
            <a:custGeom>
              <a:rect b="b" l="l" r="r" t="t"/>
              <a:pathLst>
                <a:path extrusionOk="0" h="8508" w="3593">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1"/>
            <p:cNvSpPr/>
            <p:nvPr/>
          </p:nvSpPr>
          <p:spPr>
            <a:xfrm>
              <a:off x="-59290500" y="4317350"/>
              <a:ext cx="89800" cy="82725"/>
            </a:xfrm>
            <a:custGeom>
              <a:rect b="b" l="l" r="r" t="t"/>
              <a:pathLst>
                <a:path extrusionOk="0" h="3309" w="3592">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1"/>
            <p:cNvSpPr/>
            <p:nvPr/>
          </p:nvSpPr>
          <p:spPr>
            <a:xfrm>
              <a:off x="-59290500" y="4084200"/>
              <a:ext cx="89800" cy="212700"/>
            </a:xfrm>
            <a:custGeom>
              <a:rect b="b" l="l" r="r" t="t"/>
              <a:pathLst>
                <a:path extrusionOk="0" h="8508" w="3592">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1"/>
            <p:cNvSpPr/>
            <p:nvPr/>
          </p:nvSpPr>
          <p:spPr>
            <a:xfrm>
              <a:off x="-59181025" y="4317350"/>
              <a:ext cx="89800" cy="82725"/>
            </a:xfrm>
            <a:custGeom>
              <a:rect b="b" l="l" r="r" t="t"/>
              <a:pathLst>
                <a:path extrusionOk="0" h="3309" w="3592">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1"/>
            <p:cNvSpPr/>
            <p:nvPr/>
          </p:nvSpPr>
          <p:spPr>
            <a:xfrm>
              <a:off x="-59179450" y="4084200"/>
              <a:ext cx="89800" cy="212700"/>
            </a:xfrm>
            <a:custGeom>
              <a:rect b="b" l="l" r="r" t="t"/>
              <a:pathLst>
                <a:path extrusionOk="0" h="8508" w="3592">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1" name="Google Shape;5481;p61"/>
          <p:cNvGrpSpPr/>
          <p:nvPr/>
        </p:nvGrpSpPr>
        <p:grpSpPr>
          <a:xfrm>
            <a:off x="2161136" y="1377094"/>
            <a:ext cx="365438" cy="366364"/>
            <a:chOff x="-64044600" y="3360375"/>
            <a:chExt cx="315850" cy="316650"/>
          </a:xfrm>
        </p:grpSpPr>
        <p:sp>
          <p:nvSpPr>
            <p:cNvPr id="5482" name="Google Shape;5482;p61"/>
            <p:cNvSpPr/>
            <p:nvPr/>
          </p:nvSpPr>
          <p:spPr>
            <a:xfrm>
              <a:off x="-63980025" y="3532875"/>
              <a:ext cx="185900" cy="144150"/>
            </a:xfrm>
            <a:custGeom>
              <a:rect b="b" l="l" r="r" t="t"/>
              <a:pathLst>
                <a:path extrusionOk="0" h="5766" w="7436">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1"/>
            <p:cNvSpPr/>
            <p:nvPr/>
          </p:nvSpPr>
          <p:spPr>
            <a:xfrm>
              <a:off x="-64044600" y="3360375"/>
              <a:ext cx="315850" cy="152825"/>
            </a:xfrm>
            <a:custGeom>
              <a:rect b="b" l="l" r="r" t="t"/>
              <a:pathLst>
                <a:path extrusionOk="0" h="6113" w="12634">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1"/>
            <p:cNvSpPr/>
            <p:nvPr/>
          </p:nvSpPr>
          <p:spPr>
            <a:xfrm>
              <a:off x="-63945375" y="3408425"/>
              <a:ext cx="117375" cy="103200"/>
            </a:xfrm>
            <a:custGeom>
              <a:rect b="b" l="l" r="r" t="t"/>
              <a:pathLst>
                <a:path extrusionOk="0" h="4128" w="4695">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5" name="Google Shape;5485;p61"/>
          <p:cNvGrpSpPr/>
          <p:nvPr/>
        </p:nvGrpSpPr>
        <p:grpSpPr>
          <a:xfrm>
            <a:off x="2187559" y="1819647"/>
            <a:ext cx="312592" cy="367261"/>
            <a:chOff x="-64022550" y="3727425"/>
            <a:chExt cx="270175" cy="317425"/>
          </a:xfrm>
        </p:grpSpPr>
        <p:sp>
          <p:nvSpPr>
            <p:cNvPr id="5486" name="Google Shape;5486;p61"/>
            <p:cNvSpPr/>
            <p:nvPr/>
          </p:nvSpPr>
          <p:spPr>
            <a:xfrm>
              <a:off x="-64022550" y="3912500"/>
              <a:ext cx="270175" cy="90600"/>
            </a:xfrm>
            <a:custGeom>
              <a:rect b="b" l="l" r="r" t="t"/>
              <a:pathLst>
                <a:path extrusionOk="0" h="3624" w="10807">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1"/>
            <p:cNvSpPr/>
            <p:nvPr/>
          </p:nvSpPr>
          <p:spPr>
            <a:xfrm>
              <a:off x="-64000500" y="4023550"/>
              <a:ext cx="227650" cy="21300"/>
            </a:xfrm>
            <a:custGeom>
              <a:rect b="b" l="l" r="r" t="t"/>
              <a:pathLst>
                <a:path extrusionOk="0" h="852" w="9106">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1"/>
            <p:cNvSpPr/>
            <p:nvPr/>
          </p:nvSpPr>
          <p:spPr>
            <a:xfrm>
              <a:off x="-63960325" y="3727425"/>
              <a:ext cx="144925" cy="165425"/>
            </a:xfrm>
            <a:custGeom>
              <a:rect b="b" l="l" r="r" t="t"/>
              <a:pathLst>
                <a:path extrusionOk="0" h="6617" w="5797">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9" name="Google Shape;5489;p61"/>
          <p:cNvGrpSpPr/>
          <p:nvPr/>
        </p:nvGrpSpPr>
        <p:grpSpPr>
          <a:xfrm>
            <a:off x="2211697" y="2248547"/>
            <a:ext cx="264317" cy="367290"/>
            <a:chOff x="-64001300" y="4093650"/>
            <a:chExt cx="228450" cy="317450"/>
          </a:xfrm>
        </p:grpSpPr>
        <p:sp>
          <p:nvSpPr>
            <p:cNvPr id="5490" name="Google Shape;5490;p61"/>
            <p:cNvSpPr/>
            <p:nvPr/>
          </p:nvSpPr>
          <p:spPr>
            <a:xfrm>
              <a:off x="-63933550" y="4328375"/>
              <a:ext cx="93750" cy="40975"/>
            </a:xfrm>
            <a:custGeom>
              <a:rect b="b" l="l" r="r" t="t"/>
              <a:pathLst>
                <a:path extrusionOk="0" h="1639" w="3750">
                  <a:moveTo>
                    <a:pt x="1859" y="0"/>
                  </a:moveTo>
                  <a:cubicBezTo>
                    <a:pt x="1009" y="0"/>
                    <a:pt x="315" y="662"/>
                    <a:pt x="0" y="1638"/>
                  </a:cubicBezTo>
                  <a:lnTo>
                    <a:pt x="3749" y="1638"/>
                  </a:lnTo>
                  <a:cubicBezTo>
                    <a:pt x="3434" y="662"/>
                    <a:pt x="271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1"/>
            <p:cNvSpPr/>
            <p:nvPr/>
          </p:nvSpPr>
          <p:spPr>
            <a:xfrm>
              <a:off x="-63980025" y="4135400"/>
              <a:ext cx="185900" cy="234725"/>
            </a:xfrm>
            <a:custGeom>
              <a:rect b="b" l="l" r="r" t="t"/>
              <a:pathLst>
                <a:path extrusionOk="0" h="9389" w="7436">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1"/>
            <p:cNvSpPr/>
            <p:nvPr/>
          </p:nvSpPr>
          <p:spPr>
            <a:xfrm>
              <a:off x="-64001300" y="4389800"/>
              <a:ext cx="228450" cy="21300"/>
            </a:xfrm>
            <a:custGeom>
              <a:rect b="b" l="l" r="r" t="t"/>
              <a:pathLst>
                <a:path extrusionOk="0" h="852" w="9138">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1"/>
            <p:cNvSpPr/>
            <p:nvPr/>
          </p:nvSpPr>
          <p:spPr>
            <a:xfrm>
              <a:off x="-64001300" y="4093650"/>
              <a:ext cx="226875" cy="20500"/>
            </a:xfrm>
            <a:custGeom>
              <a:rect b="b" l="l" r="r" t="t"/>
              <a:pathLst>
                <a:path extrusionOk="0" h="820" w="9075">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4" name="Google Shape;5494;p61"/>
          <p:cNvGrpSpPr/>
          <p:nvPr/>
        </p:nvGrpSpPr>
        <p:grpSpPr>
          <a:xfrm>
            <a:off x="830701" y="2741838"/>
            <a:ext cx="359972" cy="366480"/>
            <a:chOff x="-62148800" y="3377700"/>
            <a:chExt cx="311125" cy="316750"/>
          </a:xfrm>
        </p:grpSpPr>
        <p:sp>
          <p:nvSpPr>
            <p:cNvPr id="5495" name="Google Shape;5495;p61"/>
            <p:cNvSpPr/>
            <p:nvPr/>
          </p:nvSpPr>
          <p:spPr>
            <a:xfrm>
              <a:off x="-62085775" y="3653375"/>
              <a:ext cx="185875" cy="41075"/>
            </a:xfrm>
            <a:custGeom>
              <a:rect b="b" l="l" r="r" t="t"/>
              <a:pathLst>
                <a:path extrusionOk="0" h="1643" w="7435">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1"/>
            <p:cNvSpPr/>
            <p:nvPr/>
          </p:nvSpPr>
          <p:spPr>
            <a:xfrm>
              <a:off x="-62148800" y="3377700"/>
              <a:ext cx="311125" cy="254425"/>
            </a:xfrm>
            <a:custGeom>
              <a:rect b="b" l="l" r="r" t="t"/>
              <a:pathLst>
                <a:path extrusionOk="0" h="10177" w="12445">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61"/>
          <p:cNvGrpSpPr/>
          <p:nvPr/>
        </p:nvGrpSpPr>
        <p:grpSpPr>
          <a:xfrm>
            <a:off x="826608" y="3191835"/>
            <a:ext cx="368157" cy="367290"/>
            <a:chOff x="-62154300" y="3743950"/>
            <a:chExt cx="318200" cy="317450"/>
          </a:xfrm>
        </p:grpSpPr>
        <p:sp>
          <p:nvSpPr>
            <p:cNvPr id="5498" name="Google Shape;5498;p61"/>
            <p:cNvSpPr/>
            <p:nvPr/>
          </p:nvSpPr>
          <p:spPr>
            <a:xfrm>
              <a:off x="-61992850" y="3743950"/>
              <a:ext cx="63825" cy="69150"/>
            </a:xfrm>
            <a:custGeom>
              <a:rect b="b" l="l" r="r" t="t"/>
              <a:pathLst>
                <a:path extrusionOk="0" h="2766" w="2553">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1"/>
            <p:cNvSpPr/>
            <p:nvPr/>
          </p:nvSpPr>
          <p:spPr>
            <a:xfrm>
              <a:off x="-62154300" y="3785700"/>
              <a:ext cx="318200" cy="275700"/>
            </a:xfrm>
            <a:custGeom>
              <a:rect b="b" l="l" r="r" t="t"/>
              <a:pathLst>
                <a:path extrusionOk="0" h="11028" w="12728">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0" name="Google Shape;5500;p61"/>
          <p:cNvGrpSpPr/>
          <p:nvPr/>
        </p:nvGrpSpPr>
        <p:grpSpPr>
          <a:xfrm>
            <a:off x="826594" y="3650815"/>
            <a:ext cx="368186" cy="366364"/>
            <a:chOff x="-62151950" y="4111775"/>
            <a:chExt cx="318225" cy="316650"/>
          </a:xfrm>
        </p:grpSpPr>
        <p:sp>
          <p:nvSpPr>
            <p:cNvPr id="5501" name="Google Shape;5501;p61"/>
            <p:cNvSpPr/>
            <p:nvPr/>
          </p:nvSpPr>
          <p:spPr>
            <a:xfrm>
              <a:off x="-62151950" y="4407925"/>
              <a:ext cx="318225" cy="20500"/>
            </a:xfrm>
            <a:custGeom>
              <a:rect b="b" l="l" r="r" t="t"/>
              <a:pathLst>
                <a:path extrusionOk="0" h="820" w="12729">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1"/>
            <p:cNvSpPr/>
            <p:nvPr/>
          </p:nvSpPr>
          <p:spPr>
            <a:xfrm>
              <a:off x="-62151950" y="4283475"/>
              <a:ext cx="84300" cy="104000"/>
            </a:xfrm>
            <a:custGeom>
              <a:rect b="b" l="l" r="r" t="t"/>
              <a:pathLst>
                <a:path extrusionOk="0" h="4160" w="3372">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1"/>
            <p:cNvSpPr/>
            <p:nvPr/>
          </p:nvSpPr>
          <p:spPr>
            <a:xfrm>
              <a:off x="-62033800" y="4111775"/>
              <a:ext cx="82725" cy="275700"/>
            </a:xfrm>
            <a:custGeom>
              <a:rect b="b" l="l" r="r" t="t"/>
              <a:pathLst>
                <a:path extrusionOk="0" h="11028" w="3309">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1"/>
            <p:cNvSpPr/>
            <p:nvPr/>
          </p:nvSpPr>
          <p:spPr>
            <a:xfrm>
              <a:off x="-61916450" y="4200775"/>
              <a:ext cx="82725" cy="186700"/>
            </a:xfrm>
            <a:custGeom>
              <a:rect b="b" l="l" r="r" t="t"/>
              <a:pathLst>
                <a:path extrusionOk="0" h="7468" w="3309">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5" name="Google Shape;5505;p61"/>
          <p:cNvGrpSpPr/>
          <p:nvPr/>
        </p:nvGrpSpPr>
        <p:grpSpPr>
          <a:xfrm>
            <a:off x="3045218" y="2741361"/>
            <a:ext cx="368157" cy="367434"/>
            <a:chOff x="-60254550" y="3367325"/>
            <a:chExt cx="318200" cy="317575"/>
          </a:xfrm>
        </p:grpSpPr>
        <p:sp>
          <p:nvSpPr>
            <p:cNvPr id="5506" name="Google Shape;5506;p61"/>
            <p:cNvSpPr/>
            <p:nvPr/>
          </p:nvSpPr>
          <p:spPr>
            <a:xfrm>
              <a:off x="-60219125" y="3367325"/>
              <a:ext cx="51225" cy="103575"/>
            </a:xfrm>
            <a:custGeom>
              <a:rect b="b" l="l" r="r" t="t"/>
              <a:pathLst>
                <a:path extrusionOk="0" h="4143" w="2049">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1"/>
            <p:cNvSpPr/>
            <p:nvPr/>
          </p:nvSpPr>
          <p:spPr>
            <a:xfrm>
              <a:off x="-60156900" y="3367325"/>
              <a:ext cx="51225" cy="103575"/>
            </a:xfrm>
            <a:custGeom>
              <a:rect b="b" l="l" r="r" t="t"/>
              <a:pathLst>
                <a:path extrusionOk="0" h="4143" w="2049">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1"/>
            <p:cNvSpPr/>
            <p:nvPr/>
          </p:nvSpPr>
          <p:spPr>
            <a:xfrm>
              <a:off x="-60094675" y="3367325"/>
              <a:ext cx="51225" cy="103575"/>
            </a:xfrm>
            <a:custGeom>
              <a:rect b="b" l="l" r="r" t="t"/>
              <a:pathLst>
                <a:path extrusionOk="0" h="4143" w="2049">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1"/>
            <p:cNvSpPr/>
            <p:nvPr/>
          </p:nvSpPr>
          <p:spPr>
            <a:xfrm>
              <a:off x="-60254550" y="3478525"/>
              <a:ext cx="318200" cy="206375"/>
            </a:xfrm>
            <a:custGeom>
              <a:rect b="b" l="l" r="r" t="t"/>
              <a:pathLst>
                <a:path extrusionOk="0" h="8255" w="12728">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0" name="Google Shape;5510;p61"/>
          <p:cNvGrpSpPr/>
          <p:nvPr/>
        </p:nvGrpSpPr>
        <p:grpSpPr>
          <a:xfrm>
            <a:off x="3046115" y="3192355"/>
            <a:ext cx="366364" cy="366248"/>
            <a:chOff x="-60255350" y="3733825"/>
            <a:chExt cx="316650" cy="316550"/>
          </a:xfrm>
        </p:grpSpPr>
        <p:sp>
          <p:nvSpPr>
            <p:cNvPr id="5511" name="Google Shape;5511;p61"/>
            <p:cNvSpPr/>
            <p:nvPr/>
          </p:nvSpPr>
          <p:spPr>
            <a:xfrm>
              <a:off x="-60218325" y="3733825"/>
              <a:ext cx="235525" cy="316550"/>
            </a:xfrm>
            <a:custGeom>
              <a:rect b="b" l="l" r="r" t="t"/>
              <a:pathLst>
                <a:path extrusionOk="0" h="12662" w="9421">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1"/>
            <p:cNvSpPr/>
            <p:nvPr/>
          </p:nvSpPr>
          <p:spPr>
            <a:xfrm>
              <a:off x="-60255350" y="3844775"/>
              <a:ext cx="34675" cy="20500"/>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1"/>
            <p:cNvSpPr/>
            <p:nvPr/>
          </p:nvSpPr>
          <p:spPr>
            <a:xfrm>
              <a:off x="-59974175" y="3844775"/>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1"/>
            <p:cNvSpPr/>
            <p:nvPr/>
          </p:nvSpPr>
          <p:spPr>
            <a:xfrm>
              <a:off x="-60212825" y="3939475"/>
              <a:ext cx="32325" cy="30350"/>
            </a:xfrm>
            <a:custGeom>
              <a:rect b="b" l="l" r="r" t="t"/>
              <a:pathLst>
                <a:path extrusionOk="0" h="1214" w="1293">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1"/>
            <p:cNvSpPr/>
            <p:nvPr/>
          </p:nvSpPr>
          <p:spPr>
            <a:xfrm>
              <a:off x="-60012750" y="3739425"/>
              <a:ext cx="32300" cy="30350"/>
            </a:xfrm>
            <a:custGeom>
              <a:rect b="b" l="l" r="r" t="t"/>
              <a:pathLst>
                <a:path extrusionOk="0" h="1214" w="1292">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1"/>
            <p:cNvSpPr/>
            <p:nvPr/>
          </p:nvSpPr>
          <p:spPr>
            <a:xfrm>
              <a:off x="-60012750" y="3939475"/>
              <a:ext cx="32300" cy="30350"/>
            </a:xfrm>
            <a:custGeom>
              <a:rect b="b" l="l" r="r" t="t"/>
              <a:pathLst>
                <a:path extrusionOk="0" h="1214" w="1292">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1"/>
            <p:cNvSpPr/>
            <p:nvPr/>
          </p:nvSpPr>
          <p:spPr>
            <a:xfrm>
              <a:off x="-60212825" y="3739425"/>
              <a:ext cx="32325" cy="30350"/>
            </a:xfrm>
            <a:custGeom>
              <a:rect b="b" l="l" r="r" t="t"/>
              <a:pathLst>
                <a:path extrusionOk="0" h="1214" w="1293">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8" name="Google Shape;5518;p61"/>
          <p:cNvGrpSpPr/>
          <p:nvPr/>
        </p:nvGrpSpPr>
        <p:grpSpPr>
          <a:xfrm>
            <a:off x="3073912" y="3651263"/>
            <a:ext cx="310770" cy="365467"/>
            <a:chOff x="-60232500" y="4101525"/>
            <a:chExt cx="268600" cy="315875"/>
          </a:xfrm>
        </p:grpSpPr>
        <p:sp>
          <p:nvSpPr>
            <p:cNvPr id="5519" name="Google Shape;5519;p61"/>
            <p:cNvSpPr/>
            <p:nvPr/>
          </p:nvSpPr>
          <p:spPr>
            <a:xfrm>
              <a:off x="-60222275" y="4273225"/>
              <a:ext cx="63025" cy="144175"/>
            </a:xfrm>
            <a:custGeom>
              <a:rect b="b" l="l" r="r" t="t"/>
              <a:pathLst>
                <a:path extrusionOk="0" h="5767" w="2521">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1"/>
            <p:cNvSpPr/>
            <p:nvPr/>
          </p:nvSpPr>
          <p:spPr>
            <a:xfrm>
              <a:off x="-60232500" y="4101525"/>
              <a:ext cx="268600" cy="315875"/>
            </a:xfrm>
            <a:custGeom>
              <a:rect b="b" l="l" r="r" t="t"/>
              <a:pathLst>
                <a:path extrusionOk="0" h="12635" w="10744">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1" name="Google Shape;5521;p61"/>
          <p:cNvSpPr/>
          <p:nvPr/>
        </p:nvSpPr>
        <p:spPr>
          <a:xfrm>
            <a:off x="2161686" y="4120197"/>
            <a:ext cx="366335" cy="367290"/>
          </a:xfrm>
          <a:custGeom>
            <a:rect b="b" l="l" r="r" t="t"/>
            <a:pathLst>
              <a:path extrusionOk="0" h="12698" w="12665">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2" name="Google Shape;5522;p61"/>
          <p:cNvGrpSpPr/>
          <p:nvPr/>
        </p:nvGrpSpPr>
        <p:grpSpPr>
          <a:xfrm>
            <a:off x="2606912" y="1377094"/>
            <a:ext cx="368186" cy="366364"/>
            <a:chOff x="-63679950" y="3360375"/>
            <a:chExt cx="318225" cy="316650"/>
          </a:xfrm>
        </p:grpSpPr>
        <p:sp>
          <p:nvSpPr>
            <p:cNvPr id="5523" name="Google Shape;5523;p61"/>
            <p:cNvSpPr/>
            <p:nvPr/>
          </p:nvSpPr>
          <p:spPr>
            <a:xfrm>
              <a:off x="-63497200" y="3423400"/>
              <a:ext cx="40975" cy="40975"/>
            </a:xfrm>
            <a:custGeom>
              <a:rect b="b" l="l" r="r" t="t"/>
              <a:pathLst>
                <a:path extrusionOk="0" h="1639" w="1639">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1"/>
            <p:cNvSpPr/>
            <p:nvPr/>
          </p:nvSpPr>
          <p:spPr>
            <a:xfrm>
              <a:off x="-63516900" y="3485625"/>
              <a:ext cx="79575" cy="29950"/>
            </a:xfrm>
            <a:custGeom>
              <a:rect b="b" l="l" r="r" t="t"/>
              <a:pathLst>
                <a:path extrusionOk="0" h="1198" w="3183">
                  <a:moveTo>
                    <a:pt x="1607" y="0"/>
                  </a:moveTo>
                  <a:cubicBezTo>
                    <a:pt x="820" y="0"/>
                    <a:pt x="190" y="504"/>
                    <a:pt x="1" y="1197"/>
                  </a:cubicBezTo>
                  <a:lnTo>
                    <a:pt x="3183" y="1197"/>
                  </a:lnTo>
                  <a:cubicBezTo>
                    <a:pt x="3025" y="504"/>
                    <a:pt x="2395"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1"/>
            <p:cNvSpPr/>
            <p:nvPr/>
          </p:nvSpPr>
          <p:spPr>
            <a:xfrm>
              <a:off x="-63618500" y="3360375"/>
              <a:ext cx="256775" cy="256600"/>
            </a:xfrm>
            <a:custGeom>
              <a:rect b="b" l="l" r="r" t="t"/>
              <a:pathLst>
                <a:path extrusionOk="0" h="10264" w="10271">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1"/>
            <p:cNvSpPr/>
            <p:nvPr/>
          </p:nvSpPr>
          <p:spPr>
            <a:xfrm>
              <a:off x="-63679950" y="3576200"/>
              <a:ext cx="102425" cy="100825"/>
            </a:xfrm>
            <a:custGeom>
              <a:rect b="b" l="l" r="r" t="t"/>
              <a:pathLst>
                <a:path extrusionOk="0" h="4033" w="4097">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27" name="Google Shape;5527;p61"/>
          <p:cNvSpPr/>
          <p:nvPr/>
        </p:nvSpPr>
        <p:spPr>
          <a:xfrm>
            <a:off x="2605879" y="1819397"/>
            <a:ext cx="370009" cy="367724"/>
          </a:xfrm>
          <a:custGeom>
            <a:rect b="b" l="l" r="r" t="t"/>
            <a:pathLst>
              <a:path extrusionOk="0" h="12713" w="12792">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28" name="Google Shape;5528;p61"/>
          <p:cNvGrpSpPr/>
          <p:nvPr/>
        </p:nvGrpSpPr>
        <p:grpSpPr>
          <a:xfrm>
            <a:off x="2605539" y="2248431"/>
            <a:ext cx="370934" cy="367521"/>
            <a:chOff x="-63679950" y="4093450"/>
            <a:chExt cx="320600" cy="317650"/>
          </a:xfrm>
        </p:grpSpPr>
        <p:sp>
          <p:nvSpPr>
            <p:cNvPr id="5529" name="Google Shape;5529;p61"/>
            <p:cNvSpPr/>
            <p:nvPr/>
          </p:nvSpPr>
          <p:spPr>
            <a:xfrm>
              <a:off x="-63595650" y="4093450"/>
              <a:ext cx="236300" cy="230425"/>
            </a:xfrm>
            <a:custGeom>
              <a:rect b="b" l="l" r="r" t="t"/>
              <a:pathLst>
                <a:path extrusionOk="0" h="9217" w="9452">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1"/>
            <p:cNvSpPr/>
            <p:nvPr/>
          </p:nvSpPr>
          <p:spPr>
            <a:xfrm>
              <a:off x="-63679950" y="4233850"/>
              <a:ext cx="177250" cy="177250"/>
            </a:xfrm>
            <a:custGeom>
              <a:rect b="b" l="l" r="r" t="t"/>
              <a:pathLst>
                <a:path extrusionOk="0" h="7090" w="709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1"/>
            <p:cNvSpPr/>
            <p:nvPr/>
          </p:nvSpPr>
          <p:spPr>
            <a:xfrm>
              <a:off x="-63548400" y="4348850"/>
              <a:ext cx="185900" cy="62250"/>
            </a:xfrm>
            <a:custGeom>
              <a:rect b="b" l="l" r="r" t="t"/>
              <a:pathLst>
                <a:path extrusionOk="0" h="2490" w="7436">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2" name="Google Shape;5532;p61"/>
          <p:cNvGrpSpPr/>
          <p:nvPr/>
        </p:nvGrpSpPr>
        <p:grpSpPr>
          <a:xfrm>
            <a:off x="1265656" y="2741433"/>
            <a:ext cx="366364" cy="367290"/>
            <a:chOff x="-61784125" y="3377700"/>
            <a:chExt cx="316650" cy="317450"/>
          </a:xfrm>
        </p:grpSpPr>
        <p:sp>
          <p:nvSpPr>
            <p:cNvPr id="5533" name="Google Shape;5533;p61"/>
            <p:cNvSpPr/>
            <p:nvPr/>
          </p:nvSpPr>
          <p:spPr>
            <a:xfrm>
              <a:off x="-61688025" y="3460400"/>
              <a:ext cx="124450" cy="51225"/>
            </a:xfrm>
            <a:custGeom>
              <a:rect b="b" l="l" r="r" t="t"/>
              <a:pathLst>
                <a:path extrusionOk="0" h="2049" w="4978">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1"/>
            <p:cNvSpPr/>
            <p:nvPr/>
          </p:nvSpPr>
          <p:spPr>
            <a:xfrm>
              <a:off x="-61677800" y="3518900"/>
              <a:ext cx="104775" cy="61850"/>
            </a:xfrm>
            <a:custGeom>
              <a:rect b="b" l="l" r="r" t="t"/>
              <a:pathLst>
                <a:path extrusionOk="0" h="2474" w="4191">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1"/>
            <p:cNvSpPr/>
            <p:nvPr/>
          </p:nvSpPr>
          <p:spPr>
            <a:xfrm>
              <a:off x="-61667550" y="3377700"/>
              <a:ext cx="82700" cy="82725"/>
            </a:xfrm>
            <a:custGeom>
              <a:rect b="b" l="l" r="r" t="t"/>
              <a:pathLst>
                <a:path extrusionOk="0" h="3309" w="3308">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1"/>
            <p:cNvSpPr/>
            <p:nvPr/>
          </p:nvSpPr>
          <p:spPr>
            <a:xfrm>
              <a:off x="-61591150" y="3643150"/>
              <a:ext cx="123675" cy="51200"/>
            </a:xfrm>
            <a:custGeom>
              <a:rect b="b" l="l" r="r" t="t"/>
              <a:pathLst>
                <a:path extrusionOk="0" h="2048" w="4947">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1"/>
            <p:cNvSpPr/>
            <p:nvPr/>
          </p:nvSpPr>
          <p:spPr>
            <a:xfrm>
              <a:off x="-61570675" y="3560450"/>
              <a:ext cx="82725" cy="82725"/>
            </a:xfrm>
            <a:custGeom>
              <a:rect b="b" l="l" r="r" t="t"/>
              <a:pathLst>
                <a:path extrusionOk="0" h="3309" w="3309">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1"/>
            <p:cNvSpPr/>
            <p:nvPr/>
          </p:nvSpPr>
          <p:spPr>
            <a:xfrm>
              <a:off x="-61784125" y="3643925"/>
              <a:ext cx="124450" cy="51225"/>
            </a:xfrm>
            <a:custGeom>
              <a:rect b="b" l="l" r="r" t="t"/>
              <a:pathLst>
                <a:path extrusionOk="0" h="2049" w="4978">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1"/>
            <p:cNvSpPr/>
            <p:nvPr/>
          </p:nvSpPr>
          <p:spPr>
            <a:xfrm>
              <a:off x="-61763650" y="3560450"/>
              <a:ext cx="82725" cy="82725"/>
            </a:xfrm>
            <a:custGeom>
              <a:rect b="b" l="l" r="r" t="t"/>
              <a:pathLst>
                <a:path extrusionOk="0" h="3309" w="3309">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0" name="Google Shape;5540;p61"/>
          <p:cNvGrpSpPr/>
          <p:nvPr/>
        </p:nvGrpSpPr>
        <p:grpSpPr>
          <a:xfrm>
            <a:off x="1265656" y="3191835"/>
            <a:ext cx="366364" cy="367290"/>
            <a:chOff x="-61783350" y="3743950"/>
            <a:chExt cx="316650" cy="317450"/>
          </a:xfrm>
        </p:grpSpPr>
        <p:sp>
          <p:nvSpPr>
            <p:cNvPr id="5541" name="Google Shape;5541;p61"/>
            <p:cNvSpPr/>
            <p:nvPr/>
          </p:nvSpPr>
          <p:spPr>
            <a:xfrm>
              <a:off x="-61783350" y="3743950"/>
              <a:ext cx="316650" cy="317450"/>
            </a:xfrm>
            <a:custGeom>
              <a:rect b="b" l="l" r="r" t="t"/>
              <a:pathLst>
                <a:path extrusionOk="0" h="12698" w="12666">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1"/>
            <p:cNvSpPr/>
            <p:nvPr/>
          </p:nvSpPr>
          <p:spPr>
            <a:xfrm>
              <a:off x="-61739225" y="3833750"/>
              <a:ext cx="272525" cy="149675"/>
            </a:xfrm>
            <a:custGeom>
              <a:rect b="b" l="l" r="r" t="t"/>
              <a:pathLst>
                <a:path extrusionOk="0" h="5987" w="10901">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43" name="Google Shape;5543;p61"/>
          <p:cNvSpPr/>
          <p:nvPr/>
        </p:nvSpPr>
        <p:spPr>
          <a:xfrm>
            <a:off x="1265537" y="3650636"/>
            <a:ext cx="366364" cy="366682"/>
          </a:xfrm>
          <a:custGeom>
            <a:rect b="b" l="l" r="r" t="t"/>
            <a:pathLst>
              <a:path extrusionOk="0" h="12677" w="12666">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1"/>
          <p:cNvSpPr/>
          <p:nvPr/>
        </p:nvSpPr>
        <p:spPr>
          <a:xfrm>
            <a:off x="3488339" y="2751280"/>
            <a:ext cx="366364" cy="347563"/>
          </a:xfrm>
          <a:custGeom>
            <a:rect b="b" l="l" r="r" t="t"/>
            <a:pathLst>
              <a:path extrusionOk="0" h="12016" w="12666">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1"/>
          <p:cNvSpPr/>
          <p:nvPr/>
        </p:nvSpPr>
        <p:spPr>
          <a:xfrm>
            <a:off x="3487428" y="3231921"/>
            <a:ext cx="368186" cy="287081"/>
          </a:xfrm>
          <a:custGeom>
            <a:rect b="b" l="l" r="r" t="t"/>
            <a:pathLst>
              <a:path extrusionOk="0" h="9925" w="12729">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46" name="Google Shape;5546;p61"/>
          <p:cNvGrpSpPr/>
          <p:nvPr/>
        </p:nvGrpSpPr>
        <p:grpSpPr>
          <a:xfrm>
            <a:off x="3487080" y="3651668"/>
            <a:ext cx="369112" cy="364657"/>
            <a:chOff x="-59869425" y="4102225"/>
            <a:chExt cx="319025" cy="315175"/>
          </a:xfrm>
        </p:grpSpPr>
        <p:sp>
          <p:nvSpPr>
            <p:cNvPr id="5547" name="Google Shape;5547;p61"/>
            <p:cNvSpPr/>
            <p:nvPr/>
          </p:nvSpPr>
          <p:spPr>
            <a:xfrm>
              <a:off x="-59869425" y="4102225"/>
              <a:ext cx="149675" cy="256825"/>
            </a:xfrm>
            <a:custGeom>
              <a:rect b="b" l="l" r="r" t="t"/>
              <a:pathLst>
                <a:path extrusionOk="0" h="10273" w="5987">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1"/>
            <p:cNvSpPr/>
            <p:nvPr/>
          </p:nvSpPr>
          <p:spPr>
            <a:xfrm>
              <a:off x="-59811125" y="4322075"/>
              <a:ext cx="201650" cy="95325"/>
            </a:xfrm>
            <a:custGeom>
              <a:rect b="b" l="l" r="r" t="t"/>
              <a:pathLst>
                <a:path extrusionOk="0" h="3813" w="8066">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1"/>
            <p:cNvSpPr/>
            <p:nvPr/>
          </p:nvSpPr>
          <p:spPr>
            <a:xfrm>
              <a:off x="-59700075" y="4102225"/>
              <a:ext cx="149675" cy="256525"/>
            </a:xfrm>
            <a:custGeom>
              <a:rect b="b" l="l" r="r" t="t"/>
              <a:pathLst>
                <a:path extrusionOk="0" h="10261" w="5987">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1"/>
            <p:cNvSpPr/>
            <p:nvPr/>
          </p:nvSpPr>
          <p:spPr>
            <a:xfrm>
              <a:off x="-59742600" y="4187375"/>
              <a:ext cx="63025" cy="144950"/>
            </a:xfrm>
            <a:custGeom>
              <a:rect b="b" l="l" r="r" t="t"/>
              <a:pathLst>
                <a:path extrusionOk="0" h="5798" w="2521">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61"/>
          <p:cNvGrpSpPr/>
          <p:nvPr/>
        </p:nvGrpSpPr>
        <p:grpSpPr>
          <a:xfrm>
            <a:off x="2605883" y="4120490"/>
            <a:ext cx="366364" cy="365467"/>
            <a:chOff x="-59029025" y="3711650"/>
            <a:chExt cx="316650" cy="315875"/>
          </a:xfrm>
        </p:grpSpPr>
        <p:sp>
          <p:nvSpPr>
            <p:cNvPr id="5552" name="Google Shape;5552;p61"/>
            <p:cNvSpPr/>
            <p:nvPr/>
          </p:nvSpPr>
          <p:spPr>
            <a:xfrm>
              <a:off x="-59029025" y="3712450"/>
              <a:ext cx="70125" cy="70125"/>
            </a:xfrm>
            <a:custGeom>
              <a:rect b="b" l="l" r="r" t="t"/>
              <a:pathLst>
                <a:path extrusionOk="0" h="2805" w="2805">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1"/>
            <p:cNvSpPr/>
            <p:nvPr/>
          </p:nvSpPr>
          <p:spPr>
            <a:xfrm>
              <a:off x="-58782500" y="3958175"/>
              <a:ext cx="70125" cy="69350"/>
            </a:xfrm>
            <a:custGeom>
              <a:rect b="b" l="l" r="r" t="t"/>
              <a:pathLst>
                <a:path extrusionOk="0" h="2774" w="2805">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1"/>
            <p:cNvSpPr/>
            <p:nvPr/>
          </p:nvSpPr>
          <p:spPr>
            <a:xfrm>
              <a:off x="-58782500" y="3711650"/>
              <a:ext cx="70125" cy="70125"/>
            </a:xfrm>
            <a:custGeom>
              <a:rect b="b" l="l" r="r" t="t"/>
              <a:pathLst>
                <a:path extrusionOk="0" h="2805" w="2805">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1"/>
            <p:cNvSpPr/>
            <p:nvPr/>
          </p:nvSpPr>
          <p:spPr>
            <a:xfrm>
              <a:off x="-58911650" y="3880200"/>
              <a:ext cx="79550" cy="30750"/>
            </a:xfrm>
            <a:custGeom>
              <a:rect b="b" l="l" r="r" t="t"/>
              <a:pathLst>
                <a:path extrusionOk="0" h="1230" w="3182">
                  <a:moveTo>
                    <a:pt x="1607" y="1"/>
                  </a:moveTo>
                  <a:cubicBezTo>
                    <a:pt x="819" y="1"/>
                    <a:pt x="189" y="505"/>
                    <a:pt x="0" y="1230"/>
                  </a:cubicBezTo>
                  <a:lnTo>
                    <a:pt x="3182" y="1230"/>
                  </a:lnTo>
                  <a:cubicBezTo>
                    <a:pt x="3025" y="537"/>
                    <a:pt x="2394" y="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1"/>
            <p:cNvSpPr/>
            <p:nvPr/>
          </p:nvSpPr>
          <p:spPr>
            <a:xfrm>
              <a:off x="-58891975" y="3818000"/>
              <a:ext cx="41775" cy="41750"/>
            </a:xfrm>
            <a:custGeom>
              <a:rect b="b" l="l" r="r" t="t"/>
              <a:pathLst>
                <a:path extrusionOk="0" h="1670" w="1671">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1"/>
            <p:cNvSpPr/>
            <p:nvPr/>
          </p:nvSpPr>
          <p:spPr>
            <a:xfrm>
              <a:off x="-58983325" y="3755775"/>
              <a:ext cx="227625" cy="226850"/>
            </a:xfrm>
            <a:custGeom>
              <a:rect b="b" l="l" r="r" t="t"/>
              <a:pathLst>
                <a:path extrusionOk="0" h="9074" w="9105">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1"/>
            <p:cNvSpPr/>
            <p:nvPr/>
          </p:nvSpPr>
          <p:spPr>
            <a:xfrm>
              <a:off x="-59029025" y="3956600"/>
              <a:ext cx="70900" cy="70925"/>
            </a:xfrm>
            <a:custGeom>
              <a:rect b="b" l="l" r="r" t="t"/>
              <a:pathLst>
                <a:path extrusionOk="0" h="2837" w="2836">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9" name="Google Shape;5559;p61"/>
          <p:cNvGrpSpPr/>
          <p:nvPr/>
        </p:nvGrpSpPr>
        <p:grpSpPr>
          <a:xfrm>
            <a:off x="4841373" y="1398014"/>
            <a:ext cx="351940" cy="348188"/>
            <a:chOff x="581525" y="3254850"/>
            <a:chExt cx="297750" cy="294575"/>
          </a:xfrm>
        </p:grpSpPr>
        <p:sp>
          <p:nvSpPr>
            <p:cNvPr id="5560" name="Google Shape;5560;p61"/>
            <p:cNvSpPr/>
            <p:nvPr/>
          </p:nvSpPr>
          <p:spPr>
            <a:xfrm>
              <a:off x="616950" y="3358025"/>
              <a:ext cx="89025" cy="86650"/>
            </a:xfrm>
            <a:custGeom>
              <a:rect b="b" l="l" r="r" t="t"/>
              <a:pathLst>
                <a:path extrusionOk="0" h="3466" w="3561">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1"/>
            <p:cNvSpPr/>
            <p:nvPr/>
          </p:nvSpPr>
          <p:spPr>
            <a:xfrm>
              <a:off x="721725" y="3254850"/>
              <a:ext cx="157550" cy="155975"/>
            </a:xfrm>
            <a:custGeom>
              <a:rect b="b" l="l" r="r" t="t"/>
              <a:pathLst>
                <a:path extrusionOk="0" h="6239" w="6302">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1"/>
            <p:cNvSpPr/>
            <p:nvPr/>
          </p:nvSpPr>
          <p:spPr>
            <a:xfrm>
              <a:off x="581525" y="3440725"/>
              <a:ext cx="157550" cy="108700"/>
            </a:xfrm>
            <a:custGeom>
              <a:rect b="b" l="l" r="r" t="t"/>
              <a:pathLst>
                <a:path extrusionOk="0" h="4348" w="6302">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3" name="Google Shape;5563;p61"/>
          <p:cNvGrpSpPr/>
          <p:nvPr/>
        </p:nvGrpSpPr>
        <p:grpSpPr>
          <a:xfrm>
            <a:off x="4840442" y="1836950"/>
            <a:ext cx="353802" cy="351497"/>
            <a:chOff x="580725" y="3617925"/>
            <a:chExt cx="299325" cy="297375"/>
          </a:xfrm>
        </p:grpSpPr>
        <p:sp>
          <p:nvSpPr>
            <p:cNvPr id="5564" name="Google Shape;5564;p61"/>
            <p:cNvSpPr/>
            <p:nvPr/>
          </p:nvSpPr>
          <p:spPr>
            <a:xfrm>
              <a:off x="609075" y="3662050"/>
              <a:ext cx="51225" cy="51200"/>
            </a:xfrm>
            <a:custGeom>
              <a:rect b="b" l="l" r="r" t="t"/>
              <a:pathLst>
                <a:path extrusionOk="0" h="2048" w="2049">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1"/>
            <p:cNvSpPr/>
            <p:nvPr/>
          </p:nvSpPr>
          <p:spPr>
            <a:xfrm>
              <a:off x="668950" y="3617925"/>
              <a:ext cx="122875" cy="104475"/>
            </a:xfrm>
            <a:custGeom>
              <a:rect b="b" l="l" r="r" t="t"/>
              <a:pathLst>
                <a:path extrusionOk="0" h="4179" w="4915">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1"/>
            <p:cNvSpPr/>
            <p:nvPr/>
          </p:nvSpPr>
          <p:spPr>
            <a:xfrm>
              <a:off x="580725" y="3721900"/>
              <a:ext cx="141800" cy="192025"/>
            </a:xfrm>
            <a:custGeom>
              <a:rect b="b" l="l" r="r" t="t"/>
              <a:pathLst>
                <a:path extrusionOk="0" h="7681" w="5672">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1"/>
            <p:cNvSpPr/>
            <p:nvPr/>
          </p:nvSpPr>
          <p:spPr>
            <a:xfrm>
              <a:off x="800475" y="3662050"/>
              <a:ext cx="51225" cy="51200"/>
            </a:xfrm>
            <a:custGeom>
              <a:rect b="b" l="l" r="r" t="t"/>
              <a:pathLst>
                <a:path extrusionOk="0" h="2048" w="2049">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1"/>
            <p:cNvSpPr/>
            <p:nvPr/>
          </p:nvSpPr>
          <p:spPr>
            <a:xfrm>
              <a:off x="738250" y="3722700"/>
              <a:ext cx="141800" cy="192600"/>
            </a:xfrm>
            <a:custGeom>
              <a:rect b="b" l="l" r="r" t="t"/>
              <a:pathLst>
                <a:path extrusionOk="0" h="7704" w="5672">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69" name="Google Shape;5569;p61"/>
          <p:cNvGrpSpPr/>
          <p:nvPr/>
        </p:nvGrpSpPr>
        <p:grpSpPr>
          <a:xfrm>
            <a:off x="4842304" y="2284140"/>
            <a:ext cx="350079" cy="350079"/>
            <a:chOff x="583100" y="3982600"/>
            <a:chExt cx="296175" cy="296175"/>
          </a:xfrm>
        </p:grpSpPr>
        <p:sp>
          <p:nvSpPr>
            <p:cNvPr id="5570" name="Google Shape;5570;p61"/>
            <p:cNvSpPr/>
            <p:nvPr/>
          </p:nvSpPr>
          <p:spPr>
            <a:xfrm>
              <a:off x="694925" y="3982600"/>
              <a:ext cx="70925" cy="68550"/>
            </a:xfrm>
            <a:custGeom>
              <a:rect b="b" l="l" r="r" t="t"/>
              <a:pathLst>
                <a:path extrusionOk="0" h="2742" w="2837">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1"/>
            <p:cNvSpPr/>
            <p:nvPr/>
          </p:nvSpPr>
          <p:spPr>
            <a:xfrm>
              <a:off x="609075" y="4139350"/>
              <a:ext cx="69350" cy="68525"/>
            </a:xfrm>
            <a:custGeom>
              <a:rect b="b" l="l" r="r" t="t"/>
              <a:pathLst>
                <a:path extrusionOk="0" h="2741"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1"/>
            <p:cNvSpPr/>
            <p:nvPr/>
          </p:nvSpPr>
          <p:spPr>
            <a:xfrm>
              <a:off x="783925" y="4140125"/>
              <a:ext cx="68550" cy="68550"/>
            </a:xfrm>
            <a:custGeom>
              <a:rect b="b" l="l" r="r" t="t"/>
              <a:pathLst>
                <a:path extrusionOk="0" h="2742" w="2742">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1"/>
            <p:cNvSpPr/>
            <p:nvPr/>
          </p:nvSpPr>
          <p:spPr>
            <a:xfrm>
              <a:off x="583100" y="4207075"/>
              <a:ext cx="122100" cy="71700"/>
            </a:xfrm>
            <a:custGeom>
              <a:rect b="b" l="l" r="r" t="t"/>
              <a:pathLst>
                <a:path extrusionOk="0" h="2868" w="4884">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1"/>
            <p:cNvSpPr/>
            <p:nvPr/>
          </p:nvSpPr>
          <p:spPr>
            <a:xfrm>
              <a:off x="669725" y="4049550"/>
              <a:ext cx="122900" cy="72475"/>
            </a:xfrm>
            <a:custGeom>
              <a:rect b="b" l="l" r="r" t="t"/>
              <a:pathLst>
                <a:path extrusionOk="0" h="2899" w="4916">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1"/>
            <p:cNvSpPr/>
            <p:nvPr/>
          </p:nvSpPr>
          <p:spPr>
            <a:xfrm>
              <a:off x="757150" y="4207075"/>
              <a:ext cx="122125" cy="71700"/>
            </a:xfrm>
            <a:custGeom>
              <a:rect b="b" l="l" r="r" t="t"/>
              <a:pathLst>
                <a:path extrusionOk="0" h="2868" w="4885">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1"/>
            <p:cNvSpPr/>
            <p:nvPr/>
          </p:nvSpPr>
          <p:spPr>
            <a:xfrm>
              <a:off x="691775" y="4139350"/>
              <a:ext cx="77225" cy="64600"/>
            </a:xfrm>
            <a:custGeom>
              <a:rect b="b" l="l" r="r" t="t"/>
              <a:pathLst>
                <a:path extrusionOk="0" h="2584" w="3089">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61"/>
          <p:cNvGrpSpPr/>
          <p:nvPr/>
        </p:nvGrpSpPr>
        <p:grpSpPr>
          <a:xfrm>
            <a:off x="7074918" y="1397764"/>
            <a:ext cx="307231" cy="348690"/>
            <a:chOff x="2423775" y="3226875"/>
            <a:chExt cx="259925" cy="295000"/>
          </a:xfrm>
        </p:grpSpPr>
        <p:sp>
          <p:nvSpPr>
            <p:cNvPr id="5578" name="Google Shape;5578;p61"/>
            <p:cNvSpPr/>
            <p:nvPr/>
          </p:nvSpPr>
          <p:spPr>
            <a:xfrm>
              <a:off x="2509625" y="3365900"/>
              <a:ext cx="86650" cy="52000"/>
            </a:xfrm>
            <a:custGeom>
              <a:rect b="b" l="l" r="r" t="t"/>
              <a:pathLst>
                <a:path extrusionOk="0" h="2080" w="3466">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1"/>
            <p:cNvSpPr/>
            <p:nvPr/>
          </p:nvSpPr>
          <p:spPr>
            <a:xfrm>
              <a:off x="2534825" y="3313925"/>
              <a:ext cx="35475" cy="35450"/>
            </a:xfrm>
            <a:custGeom>
              <a:rect b="b" l="l" r="r" t="t"/>
              <a:pathLst>
                <a:path extrusionOk="0" h="1418" w="1419">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1"/>
            <p:cNvSpPr/>
            <p:nvPr/>
          </p:nvSpPr>
          <p:spPr>
            <a:xfrm>
              <a:off x="2423775" y="3226875"/>
              <a:ext cx="259925" cy="295000"/>
            </a:xfrm>
            <a:custGeom>
              <a:rect b="b" l="l" r="r" t="t"/>
              <a:pathLst>
                <a:path extrusionOk="0" h="11800" w="10397">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1" name="Google Shape;5581;p61"/>
          <p:cNvGrpSpPr/>
          <p:nvPr/>
        </p:nvGrpSpPr>
        <p:grpSpPr>
          <a:xfrm>
            <a:off x="7052106" y="1839049"/>
            <a:ext cx="352857" cy="347301"/>
            <a:chOff x="2404875" y="3592725"/>
            <a:chExt cx="298525" cy="293825"/>
          </a:xfrm>
        </p:grpSpPr>
        <p:sp>
          <p:nvSpPr>
            <p:cNvPr id="5582" name="Google Shape;5582;p61"/>
            <p:cNvSpPr/>
            <p:nvPr/>
          </p:nvSpPr>
          <p:spPr>
            <a:xfrm>
              <a:off x="2404875" y="3747900"/>
              <a:ext cx="52775" cy="138650"/>
            </a:xfrm>
            <a:custGeom>
              <a:rect b="b" l="l" r="r" t="t"/>
              <a:pathLst>
                <a:path extrusionOk="0" h="5546" w="2111">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1"/>
            <p:cNvSpPr/>
            <p:nvPr/>
          </p:nvSpPr>
          <p:spPr>
            <a:xfrm>
              <a:off x="2458425" y="3592725"/>
              <a:ext cx="190625" cy="160700"/>
            </a:xfrm>
            <a:custGeom>
              <a:rect b="b" l="l" r="r" t="t"/>
              <a:pathLst>
                <a:path extrusionOk="0" h="6428" w="7625">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1"/>
            <p:cNvSpPr/>
            <p:nvPr/>
          </p:nvSpPr>
          <p:spPr>
            <a:xfrm>
              <a:off x="2474975" y="3742775"/>
              <a:ext cx="228425" cy="125650"/>
            </a:xfrm>
            <a:custGeom>
              <a:rect b="b" l="l" r="r" t="t"/>
              <a:pathLst>
                <a:path extrusionOk="0" h="5026" w="9137">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5" name="Google Shape;5585;p61"/>
          <p:cNvGrpSpPr/>
          <p:nvPr/>
        </p:nvGrpSpPr>
        <p:grpSpPr>
          <a:xfrm>
            <a:off x="7053036" y="2284614"/>
            <a:ext cx="350995" cy="349133"/>
            <a:chOff x="2404875" y="3955825"/>
            <a:chExt cx="296950" cy="295375"/>
          </a:xfrm>
        </p:grpSpPr>
        <p:sp>
          <p:nvSpPr>
            <p:cNvPr id="5586" name="Google Shape;5586;p61"/>
            <p:cNvSpPr/>
            <p:nvPr/>
          </p:nvSpPr>
          <p:spPr>
            <a:xfrm>
              <a:off x="2404875" y="3955825"/>
              <a:ext cx="219775" cy="224500"/>
            </a:xfrm>
            <a:custGeom>
              <a:rect b="b" l="l" r="r" t="t"/>
              <a:pathLst>
                <a:path extrusionOk="0" h="8980" w="8791">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1"/>
            <p:cNvSpPr/>
            <p:nvPr/>
          </p:nvSpPr>
          <p:spPr>
            <a:xfrm>
              <a:off x="2510400" y="4024075"/>
              <a:ext cx="191425" cy="87575"/>
            </a:xfrm>
            <a:custGeom>
              <a:rect b="b" l="l" r="r" t="t"/>
              <a:pathLst>
                <a:path extrusionOk="0" h="3503" w="7657">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1"/>
            <p:cNvSpPr/>
            <p:nvPr/>
          </p:nvSpPr>
          <p:spPr>
            <a:xfrm>
              <a:off x="2424550" y="4188175"/>
              <a:ext cx="189050" cy="63025"/>
            </a:xfrm>
            <a:custGeom>
              <a:rect b="b" l="l" r="r" t="t"/>
              <a:pathLst>
                <a:path extrusionOk="0" h="2521" w="7562">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1"/>
            <p:cNvSpPr/>
            <p:nvPr/>
          </p:nvSpPr>
          <p:spPr>
            <a:xfrm>
              <a:off x="2457625" y="4007025"/>
              <a:ext cx="115025" cy="122100"/>
            </a:xfrm>
            <a:custGeom>
              <a:rect b="b" l="l" r="r" t="t"/>
              <a:pathLst>
                <a:path extrusionOk="0" h="4884" w="4601">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0" name="Google Shape;5590;p61"/>
          <p:cNvGrpSpPr/>
          <p:nvPr/>
        </p:nvGrpSpPr>
        <p:grpSpPr>
          <a:xfrm>
            <a:off x="5747016" y="2748808"/>
            <a:ext cx="349163" cy="350079"/>
            <a:chOff x="4263650" y="3235150"/>
            <a:chExt cx="295400" cy="296175"/>
          </a:xfrm>
        </p:grpSpPr>
        <p:sp>
          <p:nvSpPr>
            <p:cNvPr id="5591" name="Google Shape;5591;p61"/>
            <p:cNvSpPr/>
            <p:nvPr/>
          </p:nvSpPr>
          <p:spPr>
            <a:xfrm>
              <a:off x="4393625" y="3391100"/>
              <a:ext cx="35450" cy="35475"/>
            </a:xfrm>
            <a:custGeom>
              <a:rect b="b" l="l" r="r" t="t"/>
              <a:pathLst>
                <a:path extrusionOk="0" h="1419" w="1418">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1"/>
            <p:cNvSpPr/>
            <p:nvPr/>
          </p:nvSpPr>
          <p:spPr>
            <a:xfrm>
              <a:off x="4377075" y="3443875"/>
              <a:ext cx="70125" cy="34675"/>
            </a:xfrm>
            <a:custGeom>
              <a:rect b="b" l="l" r="r" t="t"/>
              <a:pathLst>
                <a:path extrusionOk="0" h="1387" w="2805">
                  <a:moveTo>
                    <a:pt x="1387" y="0"/>
                  </a:moveTo>
                  <a:cubicBezTo>
                    <a:pt x="631" y="0"/>
                    <a:pt x="1" y="630"/>
                    <a:pt x="1" y="1387"/>
                  </a:cubicBezTo>
                  <a:lnTo>
                    <a:pt x="2805" y="1387"/>
                  </a:lnTo>
                  <a:cubicBezTo>
                    <a:pt x="2805" y="630"/>
                    <a:pt x="217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1"/>
            <p:cNvSpPr/>
            <p:nvPr/>
          </p:nvSpPr>
          <p:spPr>
            <a:xfrm>
              <a:off x="4333750" y="3357225"/>
              <a:ext cx="156775" cy="174100"/>
            </a:xfrm>
            <a:custGeom>
              <a:rect b="b" l="l" r="r" t="t"/>
              <a:pathLst>
                <a:path extrusionOk="0" h="6964" w="6271">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1"/>
            <p:cNvSpPr/>
            <p:nvPr/>
          </p:nvSpPr>
          <p:spPr>
            <a:xfrm>
              <a:off x="4316425" y="3235150"/>
              <a:ext cx="191425" cy="35475"/>
            </a:xfrm>
            <a:custGeom>
              <a:rect b="b" l="l" r="r" t="t"/>
              <a:pathLst>
                <a:path extrusionOk="0" h="1419" w="7657">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1"/>
            <p:cNvSpPr/>
            <p:nvPr/>
          </p:nvSpPr>
          <p:spPr>
            <a:xfrm>
              <a:off x="4263650" y="3288700"/>
              <a:ext cx="295400" cy="137875"/>
            </a:xfrm>
            <a:custGeom>
              <a:rect b="b" l="l" r="r" t="t"/>
              <a:pathLst>
                <a:path extrusionOk="0" h="5515" w="11816">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6" name="Google Shape;5596;p61"/>
          <p:cNvGrpSpPr/>
          <p:nvPr/>
        </p:nvGrpSpPr>
        <p:grpSpPr>
          <a:xfrm>
            <a:off x="5744696" y="3207969"/>
            <a:ext cx="353802" cy="327739"/>
            <a:chOff x="4266025" y="3609275"/>
            <a:chExt cx="299325" cy="277275"/>
          </a:xfrm>
        </p:grpSpPr>
        <p:sp>
          <p:nvSpPr>
            <p:cNvPr id="5597" name="Google Shape;5597;p61"/>
            <p:cNvSpPr/>
            <p:nvPr/>
          </p:nvSpPr>
          <p:spPr>
            <a:xfrm>
              <a:off x="4266025" y="3609275"/>
              <a:ext cx="299325" cy="224500"/>
            </a:xfrm>
            <a:custGeom>
              <a:rect b="b" l="l" r="r" t="t"/>
              <a:pathLst>
                <a:path extrusionOk="0" h="8980" w="11973">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1"/>
            <p:cNvSpPr/>
            <p:nvPr/>
          </p:nvSpPr>
          <p:spPr>
            <a:xfrm>
              <a:off x="4332975" y="3851850"/>
              <a:ext cx="157550" cy="34700"/>
            </a:xfrm>
            <a:custGeom>
              <a:rect b="b" l="l" r="r" t="t"/>
              <a:pathLst>
                <a:path extrusionOk="0" h="1388" w="6302">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9" name="Google Shape;5599;p61"/>
          <p:cNvGrpSpPr/>
          <p:nvPr/>
        </p:nvGrpSpPr>
        <p:grpSpPr>
          <a:xfrm>
            <a:off x="5745154" y="3673356"/>
            <a:ext cx="352886" cy="349133"/>
            <a:chOff x="4263650" y="3963700"/>
            <a:chExt cx="298550" cy="295375"/>
          </a:xfrm>
        </p:grpSpPr>
        <p:sp>
          <p:nvSpPr>
            <p:cNvPr id="5600" name="Google Shape;5600;p61"/>
            <p:cNvSpPr/>
            <p:nvPr/>
          </p:nvSpPr>
          <p:spPr>
            <a:xfrm>
              <a:off x="4384950" y="3963700"/>
              <a:ext cx="53575" cy="51225"/>
            </a:xfrm>
            <a:custGeom>
              <a:rect b="b" l="l" r="r" t="t"/>
              <a:pathLst>
                <a:path extrusionOk="0" h="2049" w="2143">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1"/>
            <p:cNvSpPr/>
            <p:nvPr/>
          </p:nvSpPr>
          <p:spPr>
            <a:xfrm>
              <a:off x="43156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1"/>
            <p:cNvSpPr/>
            <p:nvPr/>
          </p:nvSpPr>
          <p:spPr>
            <a:xfrm>
              <a:off x="4455850" y="4136975"/>
              <a:ext cx="51200" cy="51225"/>
            </a:xfrm>
            <a:custGeom>
              <a:rect b="b" l="l" r="r" t="t"/>
              <a:pathLst>
                <a:path extrusionOk="0" h="2049" w="2048">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1"/>
            <p:cNvSpPr/>
            <p:nvPr/>
          </p:nvSpPr>
          <p:spPr>
            <a:xfrm>
              <a:off x="4263650" y="4085000"/>
              <a:ext cx="298550" cy="122100"/>
            </a:xfrm>
            <a:custGeom>
              <a:rect b="b" l="l" r="r" t="t"/>
              <a:pathLst>
                <a:path extrusionOk="0" h="4884" w="11942">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1"/>
            <p:cNvSpPr/>
            <p:nvPr/>
          </p:nvSpPr>
          <p:spPr>
            <a:xfrm>
              <a:off x="4431425" y="4196825"/>
              <a:ext cx="104000" cy="62250"/>
            </a:xfrm>
            <a:custGeom>
              <a:rect b="b" l="l" r="r" t="t"/>
              <a:pathLst>
                <a:path extrusionOk="0" h="2490" w="416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1"/>
            <p:cNvSpPr/>
            <p:nvPr/>
          </p:nvSpPr>
          <p:spPr>
            <a:xfrm>
              <a:off x="4359750" y="4022775"/>
              <a:ext cx="104775" cy="44125"/>
            </a:xfrm>
            <a:custGeom>
              <a:rect b="b" l="l" r="r" t="t"/>
              <a:pathLst>
                <a:path extrusionOk="0" h="1765" w="4191">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1"/>
            <p:cNvSpPr/>
            <p:nvPr/>
          </p:nvSpPr>
          <p:spPr>
            <a:xfrm>
              <a:off x="4291225" y="4196825"/>
              <a:ext cx="102425" cy="62250"/>
            </a:xfrm>
            <a:custGeom>
              <a:rect b="b" l="l" r="r" t="t"/>
              <a:pathLst>
                <a:path extrusionOk="0" h="2490" w="4097">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7" name="Google Shape;5607;p61"/>
          <p:cNvGrpSpPr/>
          <p:nvPr/>
        </p:nvGrpSpPr>
        <p:grpSpPr>
          <a:xfrm>
            <a:off x="8023491" y="2748809"/>
            <a:ext cx="226264" cy="350079"/>
            <a:chOff x="6164975" y="3211525"/>
            <a:chExt cx="191425" cy="296175"/>
          </a:xfrm>
        </p:grpSpPr>
        <p:sp>
          <p:nvSpPr>
            <p:cNvPr id="5608" name="Google Shape;5608;p61"/>
            <p:cNvSpPr/>
            <p:nvPr/>
          </p:nvSpPr>
          <p:spPr>
            <a:xfrm>
              <a:off x="6269750" y="3371400"/>
              <a:ext cx="68525" cy="84300"/>
            </a:xfrm>
            <a:custGeom>
              <a:rect b="b" l="l" r="r" t="t"/>
              <a:pathLst>
                <a:path extrusionOk="0" h="3372" w="2741">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1"/>
            <p:cNvSpPr/>
            <p:nvPr/>
          </p:nvSpPr>
          <p:spPr>
            <a:xfrm>
              <a:off x="6228775" y="3424175"/>
              <a:ext cx="62250" cy="30750"/>
            </a:xfrm>
            <a:custGeom>
              <a:rect b="b" l="l" r="r" t="t"/>
              <a:pathLst>
                <a:path extrusionOk="0" h="1230" w="2490">
                  <a:moveTo>
                    <a:pt x="1229" y="1"/>
                  </a:moveTo>
                  <a:lnTo>
                    <a:pt x="1" y="1229"/>
                  </a:lnTo>
                  <a:lnTo>
                    <a:pt x="2490" y="1229"/>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1"/>
            <p:cNvSpPr/>
            <p:nvPr/>
          </p:nvSpPr>
          <p:spPr>
            <a:xfrm>
              <a:off x="6182300" y="3369825"/>
              <a:ext cx="69350" cy="85100"/>
            </a:xfrm>
            <a:custGeom>
              <a:rect b="b" l="l" r="r" t="t"/>
              <a:pathLst>
                <a:path extrusionOk="0" h="3404" w="2774">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1"/>
            <p:cNvSpPr/>
            <p:nvPr/>
          </p:nvSpPr>
          <p:spPr>
            <a:xfrm>
              <a:off x="6164975" y="3472225"/>
              <a:ext cx="191425" cy="35475"/>
            </a:xfrm>
            <a:custGeom>
              <a:rect b="b" l="l" r="r" t="t"/>
              <a:pathLst>
                <a:path extrusionOk="0" h="1419" w="7657">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1"/>
            <p:cNvSpPr/>
            <p:nvPr/>
          </p:nvSpPr>
          <p:spPr>
            <a:xfrm>
              <a:off x="6164975" y="3211525"/>
              <a:ext cx="191425" cy="35475"/>
            </a:xfrm>
            <a:custGeom>
              <a:rect b="b" l="l" r="r" t="t"/>
              <a:pathLst>
                <a:path extrusionOk="0" h="1419" w="7657">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1"/>
            <p:cNvSpPr/>
            <p:nvPr/>
          </p:nvSpPr>
          <p:spPr>
            <a:xfrm>
              <a:off x="6183100" y="3262725"/>
              <a:ext cx="155175" cy="35650"/>
            </a:xfrm>
            <a:custGeom>
              <a:rect b="b" l="l" r="r" t="t"/>
              <a:pathLst>
                <a:path extrusionOk="0" h="1426" w="6207">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1"/>
            <p:cNvSpPr/>
            <p:nvPr/>
          </p:nvSpPr>
          <p:spPr>
            <a:xfrm>
              <a:off x="6181525" y="3294225"/>
              <a:ext cx="155975" cy="74050"/>
            </a:xfrm>
            <a:custGeom>
              <a:rect b="b" l="l" r="r" t="t"/>
              <a:pathLst>
                <a:path extrusionOk="0" h="2962" w="6239">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5" name="Google Shape;5615;p61"/>
          <p:cNvGrpSpPr/>
          <p:nvPr/>
        </p:nvGrpSpPr>
        <p:grpSpPr>
          <a:xfrm>
            <a:off x="5285528" y="1397084"/>
            <a:ext cx="352886" cy="350049"/>
            <a:chOff x="946175" y="3253275"/>
            <a:chExt cx="298550" cy="296150"/>
          </a:xfrm>
        </p:grpSpPr>
        <p:sp>
          <p:nvSpPr>
            <p:cNvPr id="5616" name="Google Shape;5616;p61"/>
            <p:cNvSpPr/>
            <p:nvPr/>
          </p:nvSpPr>
          <p:spPr>
            <a:xfrm>
              <a:off x="946175" y="3253275"/>
              <a:ext cx="209550" cy="261500"/>
            </a:xfrm>
            <a:custGeom>
              <a:rect b="b" l="l" r="r" t="t"/>
              <a:pathLst>
                <a:path extrusionOk="0" h="10460" w="8382">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1"/>
            <p:cNvSpPr/>
            <p:nvPr/>
          </p:nvSpPr>
          <p:spPr>
            <a:xfrm>
              <a:off x="986350" y="3293425"/>
              <a:ext cx="47300" cy="48075"/>
            </a:xfrm>
            <a:custGeom>
              <a:rect b="b" l="l" r="r" t="t"/>
              <a:pathLst>
                <a:path extrusionOk="0" h="1923" w="1892">
                  <a:moveTo>
                    <a:pt x="1891" y="1"/>
                  </a:moveTo>
                  <a:lnTo>
                    <a:pt x="1" y="1923"/>
                  </a:lnTo>
                  <a:lnTo>
                    <a:pt x="1891" y="1923"/>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1"/>
            <p:cNvSpPr/>
            <p:nvPr/>
          </p:nvSpPr>
          <p:spPr>
            <a:xfrm>
              <a:off x="1051725" y="3359600"/>
              <a:ext cx="122100" cy="121325"/>
            </a:xfrm>
            <a:custGeom>
              <a:rect b="b" l="l" r="r" t="t"/>
              <a:pathLst>
                <a:path extrusionOk="0" h="4853" w="4884">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1"/>
            <p:cNvSpPr/>
            <p:nvPr/>
          </p:nvSpPr>
          <p:spPr>
            <a:xfrm>
              <a:off x="980050" y="3289500"/>
              <a:ext cx="192200" cy="242600"/>
            </a:xfrm>
            <a:custGeom>
              <a:rect b="b" l="l" r="r" t="t"/>
              <a:pathLst>
                <a:path extrusionOk="0" h="9704" w="7688">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1"/>
            <p:cNvSpPr/>
            <p:nvPr/>
          </p:nvSpPr>
          <p:spPr>
            <a:xfrm>
              <a:off x="1154125" y="3460400"/>
              <a:ext cx="90600" cy="89025"/>
            </a:xfrm>
            <a:custGeom>
              <a:rect b="b" l="l" r="r" t="t"/>
              <a:pathLst>
                <a:path extrusionOk="0" h="3561" w="3624">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1" name="Google Shape;5621;p61"/>
          <p:cNvGrpSpPr/>
          <p:nvPr/>
        </p:nvGrpSpPr>
        <p:grpSpPr>
          <a:xfrm>
            <a:off x="5286459" y="1839048"/>
            <a:ext cx="351024" cy="347301"/>
            <a:chOff x="946175" y="3619500"/>
            <a:chExt cx="296975" cy="293825"/>
          </a:xfrm>
        </p:grpSpPr>
        <p:sp>
          <p:nvSpPr>
            <p:cNvPr id="5622" name="Google Shape;5622;p61"/>
            <p:cNvSpPr/>
            <p:nvPr/>
          </p:nvSpPr>
          <p:spPr>
            <a:xfrm>
              <a:off x="963525" y="3619500"/>
              <a:ext cx="207950" cy="293825"/>
            </a:xfrm>
            <a:custGeom>
              <a:rect b="b" l="l" r="r" t="t"/>
              <a:pathLst>
                <a:path extrusionOk="0" h="11753" w="8318">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1"/>
            <p:cNvSpPr/>
            <p:nvPr/>
          </p:nvSpPr>
          <p:spPr>
            <a:xfrm>
              <a:off x="1185625" y="3688025"/>
              <a:ext cx="57525" cy="55950"/>
            </a:xfrm>
            <a:custGeom>
              <a:rect b="b" l="l" r="r" t="t"/>
              <a:pathLst>
                <a:path extrusionOk="0" h="2238" w="2301">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1"/>
            <p:cNvSpPr/>
            <p:nvPr/>
          </p:nvSpPr>
          <p:spPr>
            <a:xfrm>
              <a:off x="1088075" y="3795925"/>
              <a:ext cx="46375" cy="45025"/>
            </a:xfrm>
            <a:custGeom>
              <a:rect b="b" l="l" r="r" t="t"/>
              <a:pathLst>
                <a:path extrusionOk="0" h="1801" w="1855">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1"/>
            <p:cNvSpPr/>
            <p:nvPr/>
          </p:nvSpPr>
          <p:spPr>
            <a:xfrm>
              <a:off x="1112375" y="3720325"/>
              <a:ext cx="97700" cy="97700"/>
            </a:xfrm>
            <a:custGeom>
              <a:rect b="b" l="l" r="r" t="t"/>
              <a:pathLst>
                <a:path extrusionOk="0" h="3908" w="3908">
                  <a:moveTo>
                    <a:pt x="2426" y="1"/>
                  </a:moveTo>
                  <a:lnTo>
                    <a:pt x="1" y="2458"/>
                  </a:lnTo>
                  <a:lnTo>
                    <a:pt x="1450" y="3907"/>
                  </a:lnTo>
                  <a:lnTo>
                    <a:pt x="3907" y="1481"/>
                  </a:lnTo>
                  <a:lnTo>
                    <a:pt x="24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1"/>
            <p:cNvSpPr/>
            <p:nvPr/>
          </p:nvSpPr>
          <p:spPr>
            <a:xfrm>
              <a:off x="1120250" y="3623450"/>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1"/>
            <p:cNvSpPr/>
            <p:nvPr/>
          </p:nvSpPr>
          <p:spPr>
            <a:xfrm>
              <a:off x="946175" y="3879425"/>
              <a:ext cx="166225" cy="33900"/>
            </a:xfrm>
            <a:custGeom>
              <a:rect b="b" l="l" r="r" t="t"/>
              <a:pathLst>
                <a:path extrusionOk="0" h="1356" w="6649">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8" name="Google Shape;5628;p61"/>
          <p:cNvGrpSpPr/>
          <p:nvPr/>
        </p:nvGrpSpPr>
        <p:grpSpPr>
          <a:xfrm>
            <a:off x="5286001" y="2283682"/>
            <a:ext cx="351940" cy="350995"/>
            <a:chOff x="944600" y="3981825"/>
            <a:chExt cx="297750" cy="296950"/>
          </a:xfrm>
        </p:grpSpPr>
        <p:sp>
          <p:nvSpPr>
            <p:cNvPr id="5629" name="Google Shape;5629;p61"/>
            <p:cNvSpPr/>
            <p:nvPr/>
          </p:nvSpPr>
          <p:spPr>
            <a:xfrm>
              <a:off x="944600" y="3981825"/>
              <a:ext cx="297750" cy="296950"/>
            </a:xfrm>
            <a:custGeom>
              <a:rect b="b" l="l" r="r" t="t"/>
              <a:pathLst>
                <a:path extrusionOk="0" h="11878" w="1191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1"/>
            <p:cNvSpPr/>
            <p:nvPr/>
          </p:nvSpPr>
          <p:spPr>
            <a:xfrm>
              <a:off x="1058025" y="4155875"/>
              <a:ext cx="72500" cy="52000"/>
            </a:xfrm>
            <a:custGeom>
              <a:rect b="b" l="l" r="r" t="t"/>
              <a:pathLst>
                <a:path extrusionOk="0" h="2080" w="290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1"/>
            <p:cNvSpPr/>
            <p:nvPr/>
          </p:nvSpPr>
          <p:spPr>
            <a:xfrm>
              <a:off x="1076150" y="4103900"/>
              <a:ext cx="35475" cy="35475"/>
            </a:xfrm>
            <a:custGeom>
              <a:rect b="b" l="l" r="r" t="t"/>
              <a:pathLst>
                <a:path extrusionOk="0" h="1419" w="1419">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1"/>
            <p:cNvSpPr/>
            <p:nvPr/>
          </p:nvSpPr>
          <p:spPr>
            <a:xfrm>
              <a:off x="1016275" y="4051125"/>
              <a:ext cx="155975" cy="137075"/>
            </a:xfrm>
            <a:custGeom>
              <a:rect b="b" l="l" r="r" t="t"/>
              <a:pathLst>
                <a:path extrusionOk="0" h="5483" w="6239">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3" name="Google Shape;5633;p61"/>
          <p:cNvGrpSpPr/>
          <p:nvPr/>
        </p:nvGrpSpPr>
        <p:grpSpPr>
          <a:xfrm>
            <a:off x="7502937" y="1397542"/>
            <a:ext cx="350079" cy="349133"/>
            <a:chOff x="2768750" y="3227275"/>
            <a:chExt cx="296175" cy="295375"/>
          </a:xfrm>
        </p:grpSpPr>
        <p:sp>
          <p:nvSpPr>
            <p:cNvPr id="5634" name="Google Shape;5634;p61"/>
            <p:cNvSpPr/>
            <p:nvPr/>
          </p:nvSpPr>
          <p:spPr>
            <a:xfrm>
              <a:off x="2882950" y="3227275"/>
              <a:ext cx="68550" cy="69325"/>
            </a:xfrm>
            <a:custGeom>
              <a:rect b="b" l="l" r="r" t="t"/>
              <a:pathLst>
                <a:path extrusionOk="0" h="2773" w="2742">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1"/>
            <p:cNvSpPr/>
            <p:nvPr/>
          </p:nvSpPr>
          <p:spPr>
            <a:xfrm>
              <a:off x="2856175" y="3436000"/>
              <a:ext cx="17350" cy="34675"/>
            </a:xfrm>
            <a:custGeom>
              <a:rect b="b" l="l" r="r" t="t"/>
              <a:pathLst>
                <a:path extrusionOk="0" h="1387" w="694">
                  <a:moveTo>
                    <a:pt x="0" y="0"/>
                  </a:moveTo>
                  <a:lnTo>
                    <a:pt x="0" y="1386"/>
                  </a:lnTo>
                  <a:lnTo>
                    <a:pt x="694" y="1386"/>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1"/>
            <p:cNvSpPr/>
            <p:nvPr/>
          </p:nvSpPr>
          <p:spPr>
            <a:xfrm>
              <a:off x="2890050" y="3436000"/>
              <a:ext cx="18125" cy="34675"/>
            </a:xfrm>
            <a:custGeom>
              <a:rect b="b" l="l" r="r" t="t"/>
              <a:pathLst>
                <a:path extrusionOk="0" h="1387" w="725">
                  <a:moveTo>
                    <a:pt x="0" y="0"/>
                  </a:moveTo>
                  <a:lnTo>
                    <a:pt x="0" y="1386"/>
                  </a:lnTo>
                  <a:lnTo>
                    <a:pt x="725" y="138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1"/>
            <p:cNvSpPr/>
            <p:nvPr/>
          </p:nvSpPr>
          <p:spPr>
            <a:xfrm>
              <a:off x="2821525" y="3436000"/>
              <a:ext cx="17350" cy="34675"/>
            </a:xfrm>
            <a:custGeom>
              <a:rect b="b" l="l" r="r" t="t"/>
              <a:pathLst>
                <a:path extrusionOk="0" h="1387" w="694">
                  <a:moveTo>
                    <a:pt x="0" y="0"/>
                  </a:moveTo>
                  <a:lnTo>
                    <a:pt x="0" y="1386"/>
                  </a:lnTo>
                  <a:lnTo>
                    <a:pt x="693" y="1386"/>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1"/>
            <p:cNvSpPr/>
            <p:nvPr/>
          </p:nvSpPr>
          <p:spPr>
            <a:xfrm>
              <a:off x="2924700" y="3436000"/>
              <a:ext cx="34675" cy="34675"/>
            </a:xfrm>
            <a:custGeom>
              <a:rect b="b" l="l" r="r" t="t"/>
              <a:pathLst>
                <a:path extrusionOk="0" h="1387" w="1387">
                  <a:moveTo>
                    <a:pt x="0" y="0"/>
                  </a:moveTo>
                  <a:lnTo>
                    <a:pt x="0" y="1386"/>
                  </a:lnTo>
                  <a:lnTo>
                    <a:pt x="1387" y="1386"/>
                  </a:ln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1"/>
            <p:cNvSpPr/>
            <p:nvPr/>
          </p:nvSpPr>
          <p:spPr>
            <a:xfrm>
              <a:off x="2768750" y="3384800"/>
              <a:ext cx="244175" cy="137850"/>
            </a:xfrm>
            <a:custGeom>
              <a:rect b="b" l="l" r="r" t="t"/>
              <a:pathLst>
                <a:path extrusionOk="0" h="5514" w="9767">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1"/>
            <p:cNvSpPr/>
            <p:nvPr/>
          </p:nvSpPr>
          <p:spPr>
            <a:xfrm>
              <a:off x="3030250" y="3419450"/>
              <a:ext cx="34675" cy="68550"/>
            </a:xfrm>
            <a:custGeom>
              <a:rect b="b" l="l" r="r" t="t"/>
              <a:pathLst>
                <a:path extrusionOk="0" h="2742" w="1387">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1"/>
            <p:cNvSpPr/>
            <p:nvPr/>
          </p:nvSpPr>
          <p:spPr>
            <a:xfrm>
              <a:off x="2856175" y="3294225"/>
              <a:ext cx="122100" cy="73275"/>
            </a:xfrm>
            <a:custGeom>
              <a:rect b="b" l="l" r="r" t="t"/>
              <a:pathLst>
                <a:path extrusionOk="0" h="2931" w="4884">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2" name="Google Shape;5642;p61"/>
          <p:cNvGrpSpPr/>
          <p:nvPr/>
        </p:nvGrpSpPr>
        <p:grpSpPr>
          <a:xfrm>
            <a:off x="7523888" y="1838414"/>
            <a:ext cx="308177" cy="348572"/>
            <a:chOff x="2786075" y="3591800"/>
            <a:chExt cx="260725" cy="294900"/>
          </a:xfrm>
        </p:grpSpPr>
        <p:sp>
          <p:nvSpPr>
            <p:cNvPr id="5643" name="Google Shape;5643;p61"/>
            <p:cNvSpPr/>
            <p:nvPr/>
          </p:nvSpPr>
          <p:spPr>
            <a:xfrm>
              <a:off x="2898700" y="3677000"/>
              <a:ext cx="35475" cy="35475"/>
            </a:xfrm>
            <a:custGeom>
              <a:rect b="b" l="l" r="r" t="t"/>
              <a:pathLst>
                <a:path extrusionOk="0" h="1419" w="1419">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1"/>
            <p:cNvSpPr/>
            <p:nvPr/>
          </p:nvSpPr>
          <p:spPr>
            <a:xfrm>
              <a:off x="2883750" y="3729775"/>
              <a:ext cx="66975" cy="33900"/>
            </a:xfrm>
            <a:custGeom>
              <a:rect b="b" l="l" r="r" t="t"/>
              <a:pathLst>
                <a:path extrusionOk="0" h="1356" w="2679">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1"/>
            <p:cNvSpPr/>
            <p:nvPr/>
          </p:nvSpPr>
          <p:spPr>
            <a:xfrm>
              <a:off x="2855375" y="3643150"/>
              <a:ext cx="122125" cy="98475"/>
            </a:xfrm>
            <a:custGeom>
              <a:rect b="b" l="l" r="r" t="t"/>
              <a:pathLst>
                <a:path extrusionOk="0" h="3939" w="4885">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1"/>
            <p:cNvSpPr/>
            <p:nvPr/>
          </p:nvSpPr>
          <p:spPr>
            <a:xfrm>
              <a:off x="2801050" y="3591800"/>
              <a:ext cx="229225" cy="258500"/>
            </a:xfrm>
            <a:custGeom>
              <a:rect b="b" l="l" r="r" t="t"/>
              <a:pathLst>
                <a:path extrusionOk="0" h="10340" w="9169">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1"/>
            <p:cNvSpPr/>
            <p:nvPr/>
          </p:nvSpPr>
          <p:spPr>
            <a:xfrm>
              <a:off x="2786075" y="3800675"/>
              <a:ext cx="260725" cy="86025"/>
            </a:xfrm>
            <a:custGeom>
              <a:rect b="b" l="l" r="r" t="t"/>
              <a:pathLst>
                <a:path extrusionOk="0" h="3441" w="10429">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8" name="Google Shape;5648;p61"/>
          <p:cNvGrpSpPr/>
          <p:nvPr/>
        </p:nvGrpSpPr>
        <p:grpSpPr>
          <a:xfrm>
            <a:off x="7564387" y="2284141"/>
            <a:ext cx="227180" cy="350079"/>
            <a:chOff x="2819150" y="3955025"/>
            <a:chExt cx="192200" cy="296175"/>
          </a:xfrm>
        </p:grpSpPr>
        <p:sp>
          <p:nvSpPr>
            <p:cNvPr id="5649" name="Google Shape;5649;p61"/>
            <p:cNvSpPr/>
            <p:nvPr/>
          </p:nvSpPr>
          <p:spPr>
            <a:xfrm>
              <a:off x="2856175" y="4007025"/>
              <a:ext cx="122100" cy="70125"/>
            </a:xfrm>
            <a:custGeom>
              <a:rect b="b" l="l" r="r" t="t"/>
              <a:pathLst>
                <a:path extrusionOk="0" h="2805" w="4884">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1"/>
            <p:cNvSpPr/>
            <p:nvPr/>
          </p:nvSpPr>
          <p:spPr>
            <a:xfrm>
              <a:off x="2819150" y="4180300"/>
              <a:ext cx="192200" cy="70900"/>
            </a:xfrm>
            <a:custGeom>
              <a:rect b="b" l="l" r="r" t="t"/>
              <a:pathLst>
                <a:path extrusionOk="0" h="2836" w="7688">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1"/>
            <p:cNvSpPr/>
            <p:nvPr/>
          </p:nvSpPr>
          <p:spPr>
            <a:xfrm>
              <a:off x="2882950" y="3955025"/>
              <a:ext cx="68550" cy="35475"/>
            </a:xfrm>
            <a:custGeom>
              <a:rect b="b" l="l" r="r" t="t"/>
              <a:pathLst>
                <a:path extrusionOk="0" h="1419" w="2742">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1"/>
            <p:cNvSpPr/>
            <p:nvPr/>
          </p:nvSpPr>
          <p:spPr>
            <a:xfrm>
              <a:off x="2856975" y="4093650"/>
              <a:ext cx="118950" cy="70125"/>
            </a:xfrm>
            <a:custGeom>
              <a:rect b="b" l="l" r="r" t="t"/>
              <a:pathLst>
                <a:path extrusionOk="0" h="2805" w="4758">
                  <a:moveTo>
                    <a:pt x="473" y="1"/>
                  </a:moveTo>
                  <a:lnTo>
                    <a:pt x="0" y="2805"/>
                  </a:lnTo>
                  <a:lnTo>
                    <a:pt x="4757" y="2805"/>
                  </a:lnTo>
                  <a:lnTo>
                    <a:pt x="42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3" name="Google Shape;5653;p61"/>
          <p:cNvGrpSpPr/>
          <p:nvPr/>
        </p:nvGrpSpPr>
        <p:grpSpPr>
          <a:xfrm>
            <a:off x="6188160" y="2749739"/>
            <a:ext cx="349133" cy="348217"/>
            <a:chOff x="4629125" y="3235150"/>
            <a:chExt cx="295375" cy="294600"/>
          </a:xfrm>
        </p:grpSpPr>
        <p:sp>
          <p:nvSpPr>
            <p:cNvPr id="5654" name="Google Shape;5654;p61"/>
            <p:cNvSpPr/>
            <p:nvPr/>
          </p:nvSpPr>
          <p:spPr>
            <a:xfrm>
              <a:off x="4696850" y="3391100"/>
              <a:ext cx="35475" cy="35475"/>
            </a:xfrm>
            <a:custGeom>
              <a:rect b="b" l="l" r="r" t="t"/>
              <a:pathLst>
                <a:path extrusionOk="0" h="1419" w="1419">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1"/>
            <p:cNvSpPr/>
            <p:nvPr/>
          </p:nvSpPr>
          <p:spPr>
            <a:xfrm>
              <a:off x="4680300" y="3443875"/>
              <a:ext cx="69350" cy="34675"/>
            </a:xfrm>
            <a:custGeom>
              <a:rect b="b" l="l" r="r" t="t"/>
              <a:pathLst>
                <a:path extrusionOk="0" h="1387" w="2774">
                  <a:moveTo>
                    <a:pt x="1387" y="0"/>
                  </a:moveTo>
                  <a:cubicBezTo>
                    <a:pt x="631" y="0"/>
                    <a:pt x="1" y="630"/>
                    <a:pt x="1" y="1387"/>
                  </a:cubicBezTo>
                  <a:lnTo>
                    <a:pt x="2773" y="1387"/>
                  </a:lnTo>
                  <a:cubicBezTo>
                    <a:pt x="2773" y="630"/>
                    <a:pt x="2175"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1"/>
            <p:cNvSpPr/>
            <p:nvPr/>
          </p:nvSpPr>
          <p:spPr>
            <a:xfrm>
              <a:off x="4629125" y="3339900"/>
              <a:ext cx="295375" cy="189850"/>
            </a:xfrm>
            <a:custGeom>
              <a:rect b="b" l="l" r="r" t="t"/>
              <a:pathLst>
                <a:path extrusionOk="0" h="7594" w="11815">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1"/>
            <p:cNvSpPr/>
            <p:nvPr/>
          </p:nvSpPr>
          <p:spPr>
            <a:xfrm>
              <a:off x="4714975" y="3287125"/>
              <a:ext cx="122100" cy="70125"/>
            </a:xfrm>
            <a:custGeom>
              <a:rect b="b" l="l" r="r" t="t"/>
              <a:pathLst>
                <a:path extrusionOk="0" h="2805" w="4884">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1"/>
            <p:cNvSpPr/>
            <p:nvPr/>
          </p:nvSpPr>
          <p:spPr>
            <a:xfrm>
              <a:off x="4732300" y="3235150"/>
              <a:ext cx="86650" cy="35475"/>
            </a:xfrm>
            <a:custGeom>
              <a:rect b="b" l="l" r="r" t="t"/>
              <a:pathLst>
                <a:path extrusionOk="0" h="1419" w="3466">
                  <a:moveTo>
                    <a:pt x="378" y="1"/>
                  </a:moveTo>
                  <a:cubicBezTo>
                    <a:pt x="158" y="1"/>
                    <a:pt x="0" y="158"/>
                    <a:pt x="0" y="347"/>
                  </a:cubicBezTo>
                  <a:lnTo>
                    <a:pt x="0" y="1418"/>
                  </a:lnTo>
                  <a:lnTo>
                    <a:pt x="3466" y="1418"/>
                  </a:lnTo>
                  <a:lnTo>
                    <a:pt x="3466" y="347"/>
                  </a:lnTo>
                  <a:cubicBezTo>
                    <a:pt x="3466" y="158"/>
                    <a:pt x="3308"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61"/>
          <p:cNvGrpSpPr/>
          <p:nvPr/>
        </p:nvGrpSpPr>
        <p:grpSpPr>
          <a:xfrm>
            <a:off x="6188145" y="3197272"/>
            <a:ext cx="349163" cy="349133"/>
            <a:chOff x="4628325" y="3599825"/>
            <a:chExt cx="295400" cy="295375"/>
          </a:xfrm>
        </p:grpSpPr>
        <p:sp>
          <p:nvSpPr>
            <p:cNvPr id="5660" name="Google Shape;5660;p61"/>
            <p:cNvSpPr/>
            <p:nvPr/>
          </p:nvSpPr>
          <p:spPr>
            <a:xfrm>
              <a:off x="4679525" y="3686450"/>
              <a:ext cx="17350" cy="86675"/>
            </a:xfrm>
            <a:custGeom>
              <a:rect b="b" l="l" r="r" t="t"/>
              <a:pathLst>
                <a:path extrusionOk="0" h="3467" w="694">
                  <a:moveTo>
                    <a:pt x="0" y="1"/>
                  </a:moveTo>
                  <a:lnTo>
                    <a:pt x="0" y="3466"/>
                  </a:lnTo>
                  <a:lnTo>
                    <a:pt x="694" y="3466"/>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1"/>
            <p:cNvSpPr/>
            <p:nvPr/>
          </p:nvSpPr>
          <p:spPr>
            <a:xfrm>
              <a:off x="4854375" y="3686450"/>
              <a:ext cx="18150" cy="86675"/>
            </a:xfrm>
            <a:custGeom>
              <a:rect b="b" l="l" r="r" t="t"/>
              <a:pathLst>
                <a:path extrusionOk="0" h="3467" w="726">
                  <a:moveTo>
                    <a:pt x="1" y="1"/>
                  </a:moveTo>
                  <a:lnTo>
                    <a:pt x="1" y="3466"/>
                  </a:lnTo>
                  <a:lnTo>
                    <a:pt x="725" y="3466"/>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1"/>
            <p:cNvSpPr/>
            <p:nvPr/>
          </p:nvSpPr>
          <p:spPr>
            <a:xfrm>
              <a:off x="4679525" y="3790425"/>
              <a:ext cx="17350" cy="104000"/>
            </a:xfrm>
            <a:custGeom>
              <a:rect b="b" l="l" r="r" t="t"/>
              <a:pathLst>
                <a:path extrusionOk="0" h="4160" w="694">
                  <a:moveTo>
                    <a:pt x="0" y="0"/>
                  </a:moveTo>
                  <a:lnTo>
                    <a:pt x="0" y="4159"/>
                  </a:lnTo>
                  <a:lnTo>
                    <a:pt x="694" y="4159"/>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1"/>
            <p:cNvSpPr/>
            <p:nvPr/>
          </p:nvSpPr>
          <p:spPr>
            <a:xfrm>
              <a:off x="4854375" y="3790425"/>
              <a:ext cx="18150" cy="104000"/>
            </a:xfrm>
            <a:custGeom>
              <a:rect b="b" l="l" r="r" t="t"/>
              <a:pathLst>
                <a:path extrusionOk="0" h="4160" w="726">
                  <a:moveTo>
                    <a:pt x="1" y="0"/>
                  </a:moveTo>
                  <a:lnTo>
                    <a:pt x="1" y="4159"/>
                  </a:lnTo>
                  <a:lnTo>
                    <a:pt x="725" y="4159"/>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1"/>
            <p:cNvSpPr/>
            <p:nvPr/>
          </p:nvSpPr>
          <p:spPr>
            <a:xfrm>
              <a:off x="4628325" y="3686450"/>
              <a:ext cx="34675" cy="86675"/>
            </a:xfrm>
            <a:custGeom>
              <a:rect b="b" l="l" r="r" t="t"/>
              <a:pathLst>
                <a:path extrusionOk="0" h="3467" w="1387">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1"/>
            <p:cNvSpPr/>
            <p:nvPr/>
          </p:nvSpPr>
          <p:spPr>
            <a:xfrm>
              <a:off x="4714975" y="3686450"/>
              <a:ext cx="122100" cy="86675"/>
            </a:xfrm>
            <a:custGeom>
              <a:rect b="b" l="l" r="r" t="t"/>
              <a:pathLst>
                <a:path extrusionOk="0" h="3467" w="4884">
                  <a:moveTo>
                    <a:pt x="0" y="1"/>
                  </a:moveTo>
                  <a:lnTo>
                    <a:pt x="0" y="3466"/>
                  </a:lnTo>
                  <a:lnTo>
                    <a:pt x="4883" y="3466"/>
                  </a:lnTo>
                  <a:lnTo>
                    <a:pt x="4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1"/>
            <p:cNvSpPr/>
            <p:nvPr/>
          </p:nvSpPr>
          <p:spPr>
            <a:xfrm>
              <a:off x="4889025" y="3777825"/>
              <a:ext cx="34700" cy="117375"/>
            </a:xfrm>
            <a:custGeom>
              <a:rect b="b" l="l" r="r" t="t"/>
              <a:pathLst>
                <a:path extrusionOk="0" h="4695" w="1388">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1"/>
            <p:cNvSpPr/>
            <p:nvPr/>
          </p:nvSpPr>
          <p:spPr>
            <a:xfrm>
              <a:off x="4628325" y="3777825"/>
              <a:ext cx="34675" cy="116600"/>
            </a:xfrm>
            <a:custGeom>
              <a:rect b="b" l="l" r="r" t="t"/>
              <a:pathLst>
                <a:path extrusionOk="0" h="4664" w="1387">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1"/>
            <p:cNvSpPr/>
            <p:nvPr/>
          </p:nvSpPr>
          <p:spPr>
            <a:xfrm>
              <a:off x="4766950" y="3790425"/>
              <a:ext cx="17350" cy="18150"/>
            </a:xfrm>
            <a:custGeom>
              <a:rect b="b" l="l" r="r" t="t"/>
              <a:pathLst>
                <a:path extrusionOk="0" h="726" w="694">
                  <a:moveTo>
                    <a:pt x="1" y="0"/>
                  </a:moveTo>
                  <a:lnTo>
                    <a:pt x="1" y="347"/>
                  </a:lnTo>
                  <a:cubicBezTo>
                    <a:pt x="1" y="568"/>
                    <a:pt x="158" y="725"/>
                    <a:pt x="347" y="725"/>
                  </a:cubicBezTo>
                  <a:cubicBezTo>
                    <a:pt x="568" y="725"/>
                    <a:pt x="694" y="568"/>
                    <a:pt x="694" y="347"/>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1"/>
            <p:cNvSpPr/>
            <p:nvPr/>
          </p:nvSpPr>
          <p:spPr>
            <a:xfrm>
              <a:off x="4889025" y="3686450"/>
              <a:ext cx="34700" cy="86675"/>
            </a:xfrm>
            <a:custGeom>
              <a:rect b="b" l="l" r="r" t="t"/>
              <a:pathLst>
                <a:path extrusionOk="0" h="3467" w="1388">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1"/>
            <p:cNvSpPr/>
            <p:nvPr/>
          </p:nvSpPr>
          <p:spPr>
            <a:xfrm>
              <a:off x="4714975" y="3790425"/>
              <a:ext cx="122100" cy="104000"/>
            </a:xfrm>
            <a:custGeom>
              <a:rect b="b" l="l" r="r" t="t"/>
              <a:pathLst>
                <a:path extrusionOk="0" h="4160" w="4884">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1"/>
            <p:cNvSpPr/>
            <p:nvPr/>
          </p:nvSpPr>
          <p:spPr>
            <a:xfrm>
              <a:off x="4714175" y="3599825"/>
              <a:ext cx="122100" cy="69325"/>
            </a:xfrm>
            <a:custGeom>
              <a:rect b="b" l="l" r="r" t="t"/>
              <a:pathLst>
                <a:path extrusionOk="0" h="2773" w="4884">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61"/>
          <p:cNvGrpSpPr/>
          <p:nvPr/>
        </p:nvGrpSpPr>
        <p:grpSpPr>
          <a:xfrm>
            <a:off x="6209096" y="3672883"/>
            <a:ext cx="307261" cy="350079"/>
            <a:chOff x="4645650" y="3962900"/>
            <a:chExt cx="259950" cy="296175"/>
          </a:xfrm>
        </p:grpSpPr>
        <p:sp>
          <p:nvSpPr>
            <p:cNvPr id="5673" name="Google Shape;5673;p61"/>
            <p:cNvSpPr/>
            <p:nvPr/>
          </p:nvSpPr>
          <p:spPr>
            <a:xfrm>
              <a:off x="4853600" y="4155100"/>
              <a:ext cx="52000" cy="103975"/>
            </a:xfrm>
            <a:custGeom>
              <a:rect b="b" l="l" r="r" t="t"/>
              <a:pathLst>
                <a:path extrusionOk="0" h="4159" w="208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1"/>
            <p:cNvSpPr/>
            <p:nvPr/>
          </p:nvSpPr>
          <p:spPr>
            <a:xfrm>
              <a:off x="4714975" y="4155100"/>
              <a:ext cx="121300" cy="50625"/>
            </a:xfrm>
            <a:custGeom>
              <a:rect b="b" l="l" r="r" t="t"/>
              <a:pathLst>
                <a:path extrusionOk="0" h="2025" w="4852">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1"/>
            <p:cNvSpPr/>
            <p:nvPr/>
          </p:nvSpPr>
          <p:spPr>
            <a:xfrm>
              <a:off x="4714975" y="4211025"/>
              <a:ext cx="121300" cy="48050"/>
            </a:xfrm>
            <a:custGeom>
              <a:rect b="b" l="l" r="r" t="t"/>
              <a:pathLst>
                <a:path extrusionOk="0" h="1922" w="4852">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1"/>
            <p:cNvSpPr/>
            <p:nvPr/>
          </p:nvSpPr>
          <p:spPr>
            <a:xfrm>
              <a:off x="4645650" y="4154300"/>
              <a:ext cx="52025" cy="104775"/>
            </a:xfrm>
            <a:custGeom>
              <a:rect b="b" l="l" r="r" t="t"/>
              <a:pathLst>
                <a:path extrusionOk="0" h="4191" w="2081">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1"/>
            <p:cNvSpPr/>
            <p:nvPr/>
          </p:nvSpPr>
          <p:spPr>
            <a:xfrm>
              <a:off x="4722850" y="4049550"/>
              <a:ext cx="103975" cy="105575"/>
            </a:xfrm>
            <a:custGeom>
              <a:rect b="b" l="l" r="r" t="t"/>
              <a:pathLst>
                <a:path extrusionOk="0" h="4223" w="4159">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1"/>
            <p:cNvSpPr/>
            <p:nvPr/>
          </p:nvSpPr>
          <p:spPr>
            <a:xfrm>
              <a:off x="4678725" y="3962900"/>
              <a:ext cx="190650" cy="174100"/>
            </a:xfrm>
            <a:custGeom>
              <a:rect b="b" l="l" r="r" t="t"/>
              <a:pathLst>
                <a:path extrusionOk="0" h="6964" w="7626">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9" name="Google Shape;5679;p61"/>
          <p:cNvGrpSpPr/>
          <p:nvPr/>
        </p:nvGrpSpPr>
        <p:grpSpPr>
          <a:xfrm>
            <a:off x="7962056" y="3197745"/>
            <a:ext cx="349133" cy="348188"/>
            <a:chOff x="6143725" y="3582500"/>
            <a:chExt cx="295375" cy="294575"/>
          </a:xfrm>
        </p:grpSpPr>
        <p:sp>
          <p:nvSpPr>
            <p:cNvPr id="5680" name="Google Shape;5680;p61"/>
            <p:cNvSpPr/>
            <p:nvPr/>
          </p:nvSpPr>
          <p:spPr>
            <a:xfrm>
              <a:off x="6143725" y="3720325"/>
              <a:ext cx="295375" cy="156750"/>
            </a:xfrm>
            <a:custGeom>
              <a:rect b="b" l="l" r="r" t="t"/>
              <a:pathLst>
                <a:path extrusionOk="0" h="6270" w="11815">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1"/>
            <p:cNvSpPr/>
            <p:nvPr/>
          </p:nvSpPr>
          <p:spPr>
            <a:xfrm>
              <a:off x="6246900" y="3773100"/>
              <a:ext cx="88225" cy="17350"/>
            </a:xfrm>
            <a:custGeom>
              <a:rect b="b" l="l" r="r" t="t"/>
              <a:pathLst>
                <a:path extrusionOk="0" h="694" w="3529">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1"/>
            <p:cNvSpPr/>
            <p:nvPr/>
          </p:nvSpPr>
          <p:spPr>
            <a:xfrm>
              <a:off x="6161050" y="3582500"/>
              <a:ext cx="86650" cy="34675"/>
            </a:xfrm>
            <a:custGeom>
              <a:rect b="b" l="l" r="r" t="t"/>
              <a:pathLst>
                <a:path extrusionOk="0" h="1387" w="3466">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1"/>
            <p:cNvSpPr/>
            <p:nvPr/>
          </p:nvSpPr>
          <p:spPr>
            <a:xfrm>
              <a:off x="6160250" y="3633675"/>
              <a:ext cx="86675" cy="69350"/>
            </a:xfrm>
            <a:custGeom>
              <a:rect b="b" l="l" r="r" t="t"/>
              <a:pathLst>
                <a:path extrusionOk="0" h="2774" w="3467">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1"/>
            <p:cNvSpPr/>
            <p:nvPr/>
          </p:nvSpPr>
          <p:spPr>
            <a:xfrm>
              <a:off x="6336675" y="3599025"/>
              <a:ext cx="85875" cy="69350"/>
            </a:xfrm>
            <a:custGeom>
              <a:rect b="b" l="l" r="r" t="t"/>
              <a:pathLst>
                <a:path extrusionOk="0" h="2774" w="3435">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1"/>
            <p:cNvSpPr/>
            <p:nvPr/>
          </p:nvSpPr>
          <p:spPr>
            <a:xfrm>
              <a:off x="6335100" y="3686450"/>
              <a:ext cx="86675" cy="17350"/>
            </a:xfrm>
            <a:custGeom>
              <a:rect b="b" l="l" r="r" t="t"/>
              <a:pathLst>
                <a:path extrusionOk="0" h="694" w="3467">
                  <a:moveTo>
                    <a:pt x="1" y="1"/>
                  </a:moveTo>
                  <a:lnTo>
                    <a:pt x="1" y="694"/>
                  </a:lnTo>
                  <a:lnTo>
                    <a:pt x="3466" y="694"/>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1"/>
            <p:cNvSpPr/>
            <p:nvPr/>
          </p:nvSpPr>
          <p:spPr>
            <a:xfrm>
              <a:off x="6264225" y="3617150"/>
              <a:ext cx="53575" cy="86650"/>
            </a:xfrm>
            <a:custGeom>
              <a:rect b="b" l="l" r="r" t="t"/>
              <a:pathLst>
                <a:path extrusionOk="0" h="3466" w="2143">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7" name="Google Shape;5687;p61"/>
          <p:cNvGrpSpPr/>
          <p:nvPr/>
        </p:nvGrpSpPr>
        <p:grpSpPr>
          <a:xfrm>
            <a:off x="5730883" y="1397084"/>
            <a:ext cx="350995" cy="350049"/>
            <a:chOff x="1310075" y="3253275"/>
            <a:chExt cx="296950" cy="296150"/>
          </a:xfrm>
        </p:grpSpPr>
        <p:sp>
          <p:nvSpPr>
            <p:cNvPr id="5688" name="Google Shape;5688;p61"/>
            <p:cNvSpPr/>
            <p:nvPr/>
          </p:nvSpPr>
          <p:spPr>
            <a:xfrm>
              <a:off x="1423475" y="3359600"/>
              <a:ext cx="69350" cy="68550"/>
            </a:xfrm>
            <a:custGeom>
              <a:rect b="b" l="l" r="r" t="t"/>
              <a:pathLst>
                <a:path extrusionOk="0" h="2742" w="2774">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1"/>
            <p:cNvSpPr/>
            <p:nvPr/>
          </p:nvSpPr>
          <p:spPr>
            <a:xfrm>
              <a:off x="1310075" y="3253275"/>
              <a:ext cx="296950" cy="296150"/>
            </a:xfrm>
            <a:custGeom>
              <a:rect b="b" l="l" r="r" t="t"/>
              <a:pathLst>
                <a:path extrusionOk="0" h="11846" w="11878">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1"/>
            <p:cNvSpPr/>
            <p:nvPr/>
          </p:nvSpPr>
          <p:spPr>
            <a:xfrm>
              <a:off x="1399850" y="3426550"/>
              <a:ext cx="116600" cy="52800"/>
            </a:xfrm>
            <a:custGeom>
              <a:rect b="b" l="l" r="r" t="t"/>
              <a:pathLst>
                <a:path extrusionOk="0" h="2112" w="4664">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1" name="Google Shape;5691;p61"/>
          <p:cNvSpPr/>
          <p:nvPr/>
        </p:nvSpPr>
        <p:spPr>
          <a:xfrm>
            <a:off x="5732303" y="1839172"/>
            <a:ext cx="348217" cy="347272"/>
          </a:xfrm>
          <a:custGeom>
            <a:rect b="b" l="l" r="r" t="t"/>
            <a:pathLst>
              <a:path extrusionOk="0" h="11752" w="11784">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2" name="Google Shape;5692;p61"/>
          <p:cNvGrpSpPr/>
          <p:nvPr/>
        </p:nvGrpSpPr>
        <p:grpSpPr>
          <a:xfrm>
            <a:off x="5730410" y="2283343"/>
            <a:ext cx="351941" cy="351675"/>
            <a:chOff x="1310075" y="3980250"/>
            <a:chExt cx="297750" cy="297525"/>
          </a:xfrm>
        </p:grpSpPr>
        <p:sp>
          <p:nvSpPr>
            <p:cNvPr id="5693" name="Google Shape;5693;p61"/>
            <p:cNvSpPr/>
            <p:nvPr/>
          </p:nvSpPr>
          <p:spPr>
            <a:xfrm>
              <a:off x="1310075" y="3980250"/>
              <a:ext cx="297750" cy="297525"/>
            </a:xfrm>
            <a:custGeom>
              <a:rect b="b" l="l" r="r" t="t"/>
              <a:pathLst>
                <a:path extrusionOk="0" h="11901" w="1191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1"/>
            <p:cNvSpPr/>
            <p:nvPr/>
          </p:nvSpPr>
          <p:spPr>
            <a:xfrm>
              <a:off x="1449475" y="4086575"/>
              <a:ext cx="17350" cy="52000"/>
            </a:xfrm>
            <a:custGeom>
              <a:rect b="b" l="l" r="r" t="t"/>
              <a:pathLst>
                <a:path extrusionOk="0" h="2080" w="694">
                  <a:moveTo>
                    <a:pt x="1" y="0"/>
                  </a:moveTo>
                  <a:lnTo>
                    <a:pt x="1" y="2080"/>
                  </a:lnTo>
                  <a:lnTo>
                    <a:pt x="694" y="2080"/>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1"/>
            <p:cNvSpPr/>
            <p:nvPr/>
          </p:nvSpPr>
          <p:spPr>
            <a:xfrm>
              <a:off x="1380175" y="4121225"/>
              <a:ext cx="17350" cy="17350"/>
            </a:xfrm>
            <a:custGeom>
              <a:rect b="b" l="l" r="r" t="t"/>
              <a:pathLst>
                <a:path extrusionOk="0" h="694" w="694">
                  <a:moveTo>
                    <a:pt x="0" y="0"/>
                  </a:moveTo>
                  <a:lnTo>
                    <a:pt x="0" y="694"/>
                  </a:lnTo>
                  <a:lnTo>
                    <a:pt x="693" y="694"/>
                  </a:ln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1"/>
            <p:cNvSpPr/>
            <p:nvPr/>
          </p:nvSpPr>
          <p:spPr>
            <a:xfrm>
              <a:off x="1518800" y="4051925"/>
              <a:ext cx="18125" cy="86650"/>
            </a:xfrm>
            <a:custGeom>
              <a:rect b="b" l="l" r="r" t="t"/>
              <a:pathLst>
                <a:path extrusionOk="0" h="3466" w="725">
                  <a:moveTo>
                    <a:pt x="0" y="0"/>
                  </a:moveTo>
                  <a:lnTo>
                    <a:pt x="0" y="3466"/>
                  </a:lnTo>
                  <a:lnTo>
                    <a:pt x="725" y="346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7" name="Google Shape;5697;p61"/>
          <p:cNvGrpSpPr/>
          <p:nvPr/>
        </p:nvGrpSpPr>
        <p:grpSpPr>
          <a:xfrm>
            <a:off x="7995198" y="1397542"/>
            <a:ext cx="266305" cy="349133"/>
            <a:chOff x="3167275" y="3227275"/>
            <a:chExt cx="225300" cy="295375"/>
          </a:xfrm>
        </p:grpSpPr>
        <p:sp>
          <p:nvSpPr>
            <p:cNvPr id="5698" name="Google Shape;5698;p61"/>
            <p:cNvSpPr/>
            <p:nvPr/>
          </p:nvSpPr>
          <p:spPr>
            <a:xfrm>
              <a:off x="3167275" y="3227275"/>
              <a:ext cx="225300" cy="207950"/>
            </a:xfrm>
            <a:custGeom>
              <a:rect b="b" l="l" r="r" t="t"/>
              <a:pathLst>
                <a:path extrusionOk="0" h="8318" w="9012">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1"/>
            <p:cNvSpPr/>
            <p:nvPr/>
          </p:nvSpPr>
          <p:spPr>
            <a:xfrm>
              <a:off x="3262600" y="3278475"/>
              <a:ext cx="35450" cy="35475"/>
            </a:xfrm>
            <a:custGeom>
              <a:rect b="b" l="l" r="r" t="t"/>
              <a:pathLst>
                <a:path extrusionOk="0" h="1419" w="1418">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1"/>
            <p:cNvSpPr/>
            <p:nvPr/>
          </p:nvSpPr>
          <p:spPr>
            <a:xfrm>
              <a:off x="3220050" y="3452525"/>
              <a:ext cx="121325" cy="35475"/>
            </a:xfrm>
            <a:custGeom>
              <a:rect b="b" l="l" r="r" t="t"/>
              <a:pathLst>
                <a:path extrusionOk="0" h="1419" w="4853">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1"/>
            <p:cNvSpPr/>
            <p:nvPr/>
          </p:nvSpPr>
          <p:spPr>
            <a:xfrm>
              <a:off x="3237375" y="3332025"/>
              <a:ext cx="86675" cy="52000"/>
            </a:xfrm>
            <a:custGeom>
              <a:rect b="b" l="l" r="r" t="t"/>
              <a:pathLst>
                <a:path extrusionOk="0" h="2080" w="3467">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1"/>
            <p:cNvSpPr/>
            <p:nvPr/>
          </p:nvSpPr>
          <p:spPr>
            <a:xfrm>
              <a:off x="3237375" y="3505300"/>
              <a:ext cx="87450" cy="17350"/>
            </a:xfrm>
            <a:custGeom>
              <a:rect b="b" l="l" r="r" t="t"/>
              <a:pathLst>
                <a:path extrusionOk="0" h="694" w="3498">
                  <a:moveTo>
                    <a:pt x="32" y="1"/>
                  </a:moveTo>
                  <a:cubicBezTo>
                    <a:pt x="1" y="379"/>
                    <a:pt x="284" y="694"/>
                    <a:pt x="694" y="694"/>
                  </a:cubicBezTo>
                  <a:lnTo>
                    <a:pt x="2773" y="694"/>
                  </a:lnTo>
                  <a:cubicBezTo>
                    <a:pt x="3183" y="694"/>
                    <a:pt x="3498" y="379"/>
                    <a:pt x="34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03" name="Google Shape;5703;p61"/>
          <p:cNvSpPr/>
          <p:nvPr/>
        </p:nvSpPr>
        <p:spPr>
          <a:xfrm>
            <a:off x="7944537" y="1837428"/>
            <a:ext cx="367779" cy="350758"/>
          </a:xfrm>
          <a:custGeom>
            <a:rect b="b" l="l" r="r" t="t"/>
            <a:pathLst>
              <a:path extrusionOk="0" h="11870" w="12446">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704" name="Google Shape;5704;p61"/>
          <p:cNvGrpSpPr/>
          <p:nvPr/>
        </p:nvGrpSpPr>
        <p:grpSpPr>
          <a:xfrm>
            <a:off x="7952380" y="2284599"/>
            <a:ext cx="351940" cy="349163"/>
            <a:chOff x="3133425" y="3955025"/>
            <a:chExt cx="297750" cy="295400"/>
          </a:xfrm>
        </p:grpSpPr>
        <p:sp>
          <p:nvSpPr>
            <p:cNvPr id="5705" name="Google Shape;5705;p61"/>
            <p:cNvSpPr/>
            <p:nvPr/>
          </p:nvSpPr>
          <p:spPr>
            <a:xfrm>
              <a:off x="3133425" y="4058225"/>
              <a:ext cx="297750" cy="192200"/>
            </a:xfrm>
            <a:custGeom>
              <a:rect b="b" l="l" r="r" t="t"/>
              <a:pathLst>
                <a:path extrusionOk="0" h="7688" w="1191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1"/>
            <p:cNvSpPr/>
            <p:nvPr/>
          </p:nvSpPr>
          <p:spPr>
            <a:xfrm>
              <a:off x="3263375" y="4007025"/>
              <a:ext cx="35475" cy="35450"/>
            </a:xfrm>
            <a:custGeom>
              <a:rect b="b" l="l" r="r" t="t"/>
              <a:pathLst>
                <a:path extrusionOk="0" h="1418" w="1419">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1"/>
            <p:cNvSpPr/>
            <p:nvPr/>
          </p:nvSpPr>
          <p:spPr>
            <a:xfrm>
              <a:off x="3203525" y="3955025"/>
              <a:ext cx="155175" cy="135500"/>
            </a:xfrm>
            <a:custGeom>
              <a:rect b="b" l="l" r="r" t="t"/>
              <a:pathLst>
                <a:path extrusionOk="0" h="5420" w="6207">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61"/>
          <p:cNvGrpSpPr/>
          <p:nvPr/>
        </p:nvGrpSpPr>
        <p:grpSpPr>
          <a:xfrm>
            <a:off x="6632554" y="2748187"/>
            <a:ext cx="350079" cy="351320"/>
            <a:chOff x="4991425" y="3234750"/>
            <a:chExt cx="296175" cy="297225"/>
          </a:xfrm>
        </p:grpSpPr>
        <p:sp>
          <p:nvSpPr>
            <p:cNvPr id="5709" name="Google Shape;5709;p61"/>
            <p:cNvSpPr/>
            <p:nvPr/>
          </p:nvSpPr>
          <p:spPr>
            <a:xfrm>
              <a:off x="5077275" y="3304450"/>
              <a:ext cx="122100" cy="99275"/>
            </a:xfrm>
            <a:custGeom>
              <a:rect b="b" l="l" r="r" t="t"/>
              <a:pathLst>
                <a:path extrusionOk="0" h="3971" w="4884">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1"/>
            <p:cNvSpPr/>
            <p:nvPr/>
          </p:nvSpPr>
          <p:spPr>
            <a:xfrm>
              <a:off x="5121375" y="3339900"/>
              <a:ext cx="35475" cy="35475"/>
            </a:xfrm>
            <a:custGeom>
              <a:rect b="b" l="l" r="r" t="t"/>
              <a:pathLst>
                <a:path extrusionOk="0" h="1419" w="1419">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1"/>
            <p:cNvSpPr/>
            <p:nvPr/>
          </p:nvSpPr>
          <p:spPr>
            <a:xfrm>
              <a:off x="5009550" y="3234750"/>
              <a:ext cx="259150" cy="261125"/>
            </a:xfrm>
            <a:custGeom>
              <a:rect b="b" l="l" r="r" t="t"/>
              <a:pathLst>
                <a:path extrusionOk="0" h="10445" w="10366">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1"/>
            <p:cNvSpPr/>
            <p:nvPr/>
          </p:nvSpPr>
          <p:spPr>
            <a:xfrm>
              <a:off x="5105625" y="3391900"/>
              <a:ext cx="66975" cy="34675"/>
            </a:xfrm>
            <a:custGeom>
              <a:rect b="b" l="l" r="r" t="t"/>
              <a:pathLst>
                <a:path extrusionOk="0" h="1387" w="2679">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1"/>
            <p:cNvSpPr/>
            <p:nvPr/>
          </p:nvSpPr>
          <p:spPr>
            <a:xfrm>
              <a:off x="5192275" y="3443075"/>
              <a:ext cx="95325" cy="86975"/>
            </a:xfrm>
            <a:custGeom>
              <a:rect b="b" l="l" r="r" t="t"/>
              <a:pathLst>
                <a:path extrusionOk="0" h="3479" w="3813">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1"/>
            <p:cNvSpPr/>
            <p:nvPr/>
          </p:nvSpPr>
          <p:spPr>
            <a:xfrm>
              <a:off x="4991425" y="3444650"/>
              <a:ext cx="95325" cy="87325"/>
            </a:xfrm>
            <a:custGeom>
              <a:rect b="b" l="l" r="r" t="t"/>
              <a:pathLst>
                <a:path extrusionOk="0" h="3493" w="3813">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5" name="Google Shape;5715;p61"/>
          <p:cNvGrpSpPr/>
          <p:nvPr/>
        </p:nvGrpSpPr>
        <p:grpSpPr>
          <a:xfrm>
            <a:off x="6632554" y="3217750"/>
            <a:ext cx="350079" cy="308177"/>
            <a:chOff x="4991425" y="3617150"/>
            <a:chExt cx="296175" cy="260725"/>
          </a:xfrm>
        </p:grpSpPr>
        <p:sp>
          <p:nvSpPr>
            <p:cNvPr id="5716" name="Google Shape;5716;p61"/>
            <p:cNvSpPr/>
            <p:nvPr/>
          </p:nvSpPr>
          <p:spPr>
            <a:xfrm>
              <a:off x="5069400" y="3738450"/>
              <a:ext cx="139425" cy="139425"/>
            </a:xfrm>
            <a:custGeom>
              <a:rect b="b" l="l" r="r" t="t"/>
              <a:pathLst>
                <a:path extrusionOk="0" h="5577" w="5577">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1"/>
            <p:cNvSpPr/>
            <p:nvPr/>
          </p:nvSpPr>
          <p:spPr>
            <a:xfrm>
              <a:off x="5200150" y="3617150"/>
              <a:ext cx="69325" cy="69325"/>
            </a:xfrm>
            <a:custGeom>
              <a:rect b="b" l="l" r="r" t="t"/>
              <a:pathLst>
                <a:path extrusionOk="0" h="2773" w="2773">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1"/>
            <p:cNvSpPr/>
            <p:nvPr/>
          </p:nvSpPr>
          <p:spPr>
            <a:xfrm>
              <a:off x="5009550" y="3617150"/>
              <a:ext cx="68525" cy="69325"/>
            </a:xfrm>
            <a:custGeom>
              <a:rect b="b" l="l" r="r" t="t"/>
              <a:pathLst>
                <a:path extrusionOk="0" h="2773" w="2741">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1"/>
            <p:cNvSpPr/>
            <p:nvPr/>
          </p:nvSpPr>
          <p:spPr>
            <a:xfrm>
              <a:off x="4991425" y="3686450"/>
              <a:ext cx="104775" cy="52025"/>
            </a:xfrm>
            <a:custGeom>
              <a:rect b="b" l="l" r="r" t="t"/>
              <a:pathLst>
                <a:path extrusionOk="0" h="2081" w="4191">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1"/>
            <p:cNvSpPr/>
            <p:nvPr/>
          </p:nvSpPr>
          <p:spPr>
            <a:xfrm>
              <a:off x="5183600" y="3686450"/>
              <a:ext cx="104000" cy="52025"/>
            </a:xfrm>
            <a:custGeom>
              <a:rect b="b" l="l" r="r" t="t"/>
              <a:pathLst>
                <a:path extrusionOk="0" h="2081" w="416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1"/>
            <p:cNvSpPr/>
            <p:nvPr/>
          </p:nvSpPr>
          <p:spPr>
            <a:xfrm>
              <a:off x="5187550" y="3755775"/>
              <a:ext cx="100050" cy="52800"/>
            </a:xfrm>
            <a:custGeom>
              <a:rect b="b" l="l" r="r" t="t"/>
              <a:pathLst>
                <a:path extrusionOk="0" h="2112" w="4002">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1"/>
            <p:cNvSpPr/>
            <p:nvPr/>
          </p:nvSpPr>
          <p:spPr>
            <a:xfrm>
              <a:off x="4991425" y="3755775"/>
              <a:ext cx="100850" cy="52000"/>
            </a:xfrm>
            <a:custGeom>
              <a:rect b="b" l="l" r="r" t="t"/>
              <a:pathLst>
                <a:path extrusionOk="0" h="2080" w="4034">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3" name="Google Shape;5723;p61"/>
          <p:cNvGrpSpPr/>
          <p:nvPr/>
        </p:nvGrpSpPr>
        <p:grpSpPr>
          <a:xfrm>
            <a:off x="6709827" y="3673341"/>
            <a:ext cx="195532" cy="349163"/>
            <a:chOff x="5056800" y="3962900"/>
            <a:chExt cx="165425" cy="295400"/>
          </a:xfrm>
        </p:grpSpPr>
        <p:sp>
          <p:nvSpPr>
            <p:cNvPr id="5724" name="Google Shape;5724;p61"/>
            <p:cNvSpPr/>
            <p:nvPr/>
          </p:nvSpPr>
          <p:spPr>
            <a:xfrm>
              <a:off x="5155250" y="4042450"/>
              <a:ext cx="66975" cy="104800"/>
            </a:xfrm>
            <a:custGeom>
              <a:rect b="b" l="l" r="r" t="t"/>
              <a:pathLst>
                <a:path extrusionOk="0" h="4192" w="2679">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1"/>
            <p:cNvSpPr/>
            <p:nvPr/>
          </p:nvSpPr>
          <p:spPr>
            <a:xfrm>
              <a:off x="5065450" y="3962900"/>
              <a:ext cx="88250" cy="52025"/>
            </a:xfrm>
            <a:custGeom>
              <a:rect b="b" l="l" r="r" t="t"/>
              <a:pathLst>
                <a:path extrusionOk="0" h="2081" w="353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1"/>
            <p:cNvSpPr/>
            <p:nvPr/>
          </p:nvSpPr>
          <p:spPr>
            <a:xfrm>
              <a:off x="5056800" y="4032225"/>
              <a:ext cx="104000" cy="226075"/>
            </a:xfrm>
            <a:custGeom>
              <a:rect b="b" l="l" r="r" t="t"/>
              <a:pathLst>
                <a:path extrusionOk="0" h="9043" w="416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7" name="Google Shape;5727;p61"/>
          <p:cNvGrpSpPr/>
          <p:nvPr/>
        </p:nvGrpSpPr>
        <p:grpSpPr>
          <a:xfrm>
            <a:off x="7961125" y="3673357"/>
            <a:ext cx="350995" cy="349133"/>
            <a:chOff x="6168925" y="3936925"/>
            <a:chExt cx="296950" cy="295375"/>
          </a:xfrm>
        </p:grpSpPr>
        <p:sp>
          <p:nvSpPr>
            <p:cNvPr id="5728" name="Google Shape;5728;p61"/>
            <p:cNvSpPr/>
            <p:nvPr/>
          </p:nvSpPr>
          <p:spPr>
            <a:xfrm>
              <a:off x="6220900" y="416455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1"/>
            <p:cNvSpPr/>
            <p:nvPr/>
          </p:nvSpPr>
          <p:spPr>
            <a:xfrm>
              <a:off x="6168925" y="3972375"/>
              <a:ext cx="227650" cy="259925"/>
            </a:xfrm>
            <a:custGeom>
              <a:rect b="b" l="l" r="r" t="t"/>
              <a:pathLst>
                <a:path extrusionOk="0" h="10397" w="9106">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1"/>
            <p:cNvSpPr/>
            <p:nvPr/>
          </p:nvSpPr>
          <p:spPr>
            <a:xfrm>
              <a:off x="6228775" y="3936925"/>
              <a:ext cx="106350" cy="53575"/>
            </a:xfrm>
            <a:custGeom>
              <a:rect b="b" l="l" r="r" t="t"/>
              <a:pathLst>
                <a:path extrusionOk="0" h="2143" w="4254">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1"/>
            <p:cNvSpPr/>
            <p:nvPr/>
          </p:nvSpPr>
          <p:spPr>
            <a:xfrm>
              <a:off x="6412300" y="4059000"/>
              <a:ext cx="52000" cy="105575"/>
            </a:xfrm>
            <a:custGeom>
              <a:rect b="b" l="l" r="r" t="t"/>
              <a:pathLst>
                <a:path extrusionOk="0" h="4223" w="208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1"/>
            <p:cNvSpPr/>
            <p:nvPr/>
          </p:nvSpPr>
          <p:spPr>
            <a:xfrm>
              <a:off x="6413875" y="4007025"/>
              <a:ext cx="52000" cy="34675"/>
            </a:xfrm>
            <a:custGeom>
              <a:rect b="b" l="l" r="r" t="t"/>
              <a:pathLst>
                <a:path extrusionOk="0" h="1387" w="208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1"/>
            <p:cNvSpPr/>
            <p:nvPr/>
          </p:nvSpPr>
          <p:spPr>
            <a:xfrm>
              <a:off x="6417800" y="4173200"/>
              <a:ext cx="43350" cy="43350"/>
            </a:xfrm>
            <a:custGeom>
              <a:rect b="b" l="l" r="r" t="t"/>
              <a:pathLst>
                <a:path extrusionOk="0" h="1734" w="1734">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4" name="Google Shape;5734;p61"/>
          <p:cNvGrpSpPr/>
          <p:nvPr/>
        </p:nvGrpSpPr>
        <p:grpSpPr>
          <a:xfrm>
            <a:off x="6174844" y="1390429"/>
            <a:ext cx="348188" cy="349133"/>
            <a:chOff x="1674750" y="3254050"/>
            <a:chExt cx="294575" cy="295375"/>
          </a:xfrm>
        </p:grpSpPr>
        <p:sp>
          <p:nvSpPr>
            <p:cNvPr id="5735" name="Google Shape;5735;p61"/>
            <p:cNvSpPr/>
            <p:nvPr/>
          </p:nvSpPr>
          <p:spPr>
            <a:xfrm>
              <a:off x="1691275" y="3351700"/>
              <a:ext cx="278050" cy="197725"/>
            </a:xfrm>
            <a:custGeom>
              <a:rect b="b" l="l" r="r" t="t"/>
              <a:pathLst>
                <a:path extrusionOk="0" h="7909" w="11122">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1"/>
            <p:cNvSpPr/>
            <p:nvPr/>
          </p:nvSpPr>
          <p:spPr>
            <a:xfrm>
              <a:off x="1674750" y="3254050"/>
              <a:ext cx="277250" cy="197900"/>
            </a:xfrm>
            <a:custGeom>
              <a:rect b="b" l="l" r="r" t="t"/>
              <a:pathLst>
                <a:path extrusionOk="0" h="7916" w="1109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1"/>
            <p:cNvSpPr/>
            <p:nvPr/>
          </p:nvSpPr>
          <p:spPr>
            <a:xfrm>
              <a:off x="1727500" y="3306825"/>
              <a:ext cx="189075" cy="189050"/>
            </a:xfrm>
            <a:custGeom>
              <a:rect b="b" l="l" r="r" t="t"/>
              <a:pathLst>
                <a:path extrusionOk="0" h="7562" w="7563">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61"/>
          <p:cNvGrpSpPr/>
          <p:nvPr/>
        </p:nvGrpSpPr>
        <p:grpSpPr>
          <a:xfrm>
            <a:off x="6189239" y="1838132"/>
            <a:ext cx="319347" cy="349133"/>
            <a:chOff x="1687350" y="3618725"/>
            <a:chExt cx="270175" cy="295375"/>
          </a:xfrm>
        </p:grpSpPr>
        <p:sp>
          <p:nvSpPr>
            <p:cNvPr id="5739" name="Google Shape;5739;p61"/>
            <p:cNvSpPr/>
            <p:nvPr/>
          </p:nvSpPr>
          <p:spPr>
            <a:xfrm>
              <a:off x="1829900" y="3808550"/>
              <a:ext cx="18150" cy="35450"/>
            </a:xfrm>
            <a:custGeom>
              <a:rect b="b" l="l" r="r" t="t"/>
              <a:pathLst>
                <a:path extrusionOk="0" h="1418" w="726">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1"/>
            <p:cNvSpPr/>
            <p:nvPr/>
          </p:nvSpPr>
          <p:spPr>
            <a:xfrm>
              <a:off x="1795250" y="3755775"/>
              <a:ext cx="18125" cy="35450"/>
            </a:xfrm>
            <a:custGeom>
              <a:rect b="b" l="l" r="r" t="t"/>
              <a:pathLst>
                <a:path extrusionOk="0" h="1418" w="725">
                  <a:moveTo>
                    <a:pt x="378" y="0"/>
                  </a:moveTo>
                  <a:cubicBezTo>
                    <a:pt x="189" y="0"/>
                    <a:pt x="0" y="158"/>
                    <a:pt x="0" y="378"/>
                  </a:cubicBezTo>
                  <a:lnTo>
                    <a:pt x="0" y="1071"/>
                  </a:lnTo>
                  <a:cubicBezTo>
                    <a:pt x="0" y="1260"/>
                    <a:pt x="189" y="1418"/>
                    <a:pt x="378" y="1418"/>
                  </a:cubicBezTo>
                  <a:lnTo>
                    <a:pt x="725" y="141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1"/>
            <p:cNvSpPr/>
            <p:nvPr/>
          </p:nvSpPr>
          <p:spPr>
            <a:xfrm>
              <a:off x="1687350" y="3618725"/>
              <a:ext cx="270175" cy="295375"/>
            </a:xfrm>
            <a:custGeom>
              <a:rect b="b" l="l" r="r" t="t"/>
              <a:pathLst>
                <a:path extrusionOk="0" h="11815" w="10807">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2" name="Google Shape;5742;p61"/>
          <p:cNvGrpSpPr/>
          <p:nvPr/>
        </p:nvGrpSpPr>
        <p:grpSpPr>
          <a:xfrm>
            <a:off x="6172942" y="2284613"/>
            <a:ext cx="351940" cy="349133"/>
            <a:chOff x="1672375" y="3982600"/>
            <a:chExt cx="297750" cy="295375"/>
          </a:xfrm>
        </p:grpSpPr>
        <p:sp>
          <p:nvSpPr>
            <p:cNvPr id="5743" name="Google Shape;5743;p61"/>
            <p:cNvSpPr/>
            <p:nvPr/>
          </p:nvSpPr>
          <p:spPr>
            <a:xfrm>
              <a:off x="1796825" y="3982600"/>
              <a:ext cx="51225" cy="51225"/>
            </a:xfrm>
            <a:custGeom>
              <a:rect b="b" l="l" r="r" t="t"/>
              <a:pathLst>
                <a:path extrusionOk="0" h="2049" w="2049">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1"/>
            <p:cNvSpPr/>
            <p:nvPr/>
          </p:nvSpPr>
          <p:spPr>
            <a:xfrm>
              <a:off x="1672375" y="4092075"/>
              <a:ext cx="297750" cy="185900"/>
            </a:xfrm>
            <a:custGeom>
              <a:rect b="b" l="l" r="r" t="t"/>
              <a:pathLst>
                <a:path extrusionOk="0" h="7436" w="1191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1"/>
            <p:cNvSpPr/>
            <p:nvPr/>
          </p:nvSpPr>
          <p:spPr>
            <a:xfrm>
              <a:off x="1778700" y="4051125"/>
              <a:ext cx="86675" cy="69325"/>
            </a:xfrm>
            <a:custGeom>
              <a:rect b="b" l="l" r="r" t="t"/>
              <a:pathLst>
                <a:path extrusionOk="0" h="2773" w="3467">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6" name="Google Shape;5746;p61"/>
          <p:cNvGrpSpPr/>
          <p:nvPr/>
        </p:nvGrpSpPr>
        <p:grpSpPr>
          <a:xfrm>
            <a:off x="4864934" y="2748808"/>
            <a:ext cx="350079" cy="350079"/>
            <a:chOff x="3497300" y="3227275"/>
            <a:chExt cx="296175" cy="296175"/>
          </a:xfrm>
        </p:grpSpPr>
        <p:sp>
          <p:nvSpPr>
            <p:cNvPr id="5747" name="Google Shape;5747;p61"/>
            <p:cNvSpPr/>
            <p:nvPr/>
          </p:nvSpPr>
          <p:spPr>
            <a:xfrm>
              <a:off x="3609925" y="3339900"/>
              <a:ext cx="69350" cy="68550"/>
            </a:xfrm>
            <a:custGeom>
              <a:rect b="b" l="l" r="r" t="t"/>
              <a:pathLst>
                <a:path extrusionOk="0" h="2742" w="2774">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1"/>
            <p:cNvSpPr/>
            <p:nvPr/>
          </p:nvSpPr>
          <p:spPr>
            <a:xfrm>
              <a:off x="3531175" y="3227275"/>
              <a:ext cx="86650" cy="86675"/>
            </a:xfrm>
            <a:custGeom>
              <a:rect b="b" l="l" r="r" t="t"/>
              <a:pathLst>
                <a:path extrusionOk="0" h="3467" w="3466">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1"/>
            <p:cNvSpPr/>
            <p:nvPr/>
          </p:nvSpPr>
          <p:spPr>
            <a:xfrm>
              <a:off x="3670575" y="3227275"/>
              <a:ext cx="86675" cy="86675"/>
            </a:xfrm>
            <a:custGeom>
              <a:rect b="b" l="l" r="r" t="t"/>
              <a:pathLst>
                <a:path extrusionOk="0" h="3467" w="3467">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1"/>
            <p:cNvSpPr/>
            <p:nvPr/>
          </p:nvSpPr>
          <p:spPr>
            <a:xfrm>
              <a:off x="3622525" y="3421825"/>
              <a:ext cx="41775" cy="25225"/>
            </a:xfrm>
            <a:custGeom>
              <a:rect b="b" l="l" r="r" t="t"/>
              <a:pathLst>
                <a:path extrusionOk="0" h="1009" w="1671">
                  <a:moveTo>
                    <a:pt x="1" y="0"/>
                  </a:moveTo>
                  <a:lnTo>
                    <a:pt x="851" y="1008"/>
                  </a:lnTo>
                  <a:lnTo>
                    <a:pt x="1671" y="0"/>
                  </a:lnTo>
                  <a:lnTo>
                    <a:pt x="1671" y="0"/>
                  </a:lnTo>
                  <a:cubicBezTo>
                    <a:pt x="1450" y="126"/>
                    <a:pt x="1167" y="158"/>
                    <a:pt x="851" y="158"/>
                  </a:cubicBezTo>
                  <a:cubicBezTo>
                    <a:pt x="568" y="158"/>
                    <a:pt x="284" y="95"/>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1"/>
            <p:cNvSpPr/>
            <p:nvPr/>
          </p:nvSpPr>
          <p:spPr>
            <a:xfrm>
              <a:off x="3566600" y="3416300"/>
              <a:ext cx="70125" cy="106350"/>
            </a:xfrm>
            <a:custGeom>
              <a:rect b="b" l="l" r="r" t="t"/>
              <a:pathLst>
                <a:path extrusionOk="0" h="4254" w="2805">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1"/>
            <p:cNvSpPr/>
            <p:nvPr/>
          </p:nvSpPr>
          <p:spPr>
            <a:xfrm>
              <a:off x="3653250" y="3417100"/>
              <a:ext cx="70125" cy="106350"/>
            </a:xfrm>
            <a:custGeom>
              <a:rect b="b" l="l" r="r" t="t"/>
              <a:pathLst>
                <a:path extrusionOk="0" h="4254" w="2805">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1"/>
            <p:cNvSpPr/>
            <p:nvPr/>
          </p:nvSpPr>
          <p:spPr>
            <a:xfrm>
              <a:off x="3655625" y="3310775"/>
              <a:ext cx="137850" cy="108700"/>
            </a:xfrm>
            <a:custGeom>
              <a:rect b="b" l="l" r="r" t="t"/>
              <a:pathLst>
                <a:path extrusionOk="0" h="4348" w="5514">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1"/>
            <p:cNvSpPr/>
            <p:nvPr/>
          </p:nvSpPr>
          <p:spPr>
            <a:xfrm>
              <a:off x="3497300" y="3309975"/>
              <a:ext cx="136275" cy="108725"/>
            </a:xfrm>
            <a:custGeom>
              <a:rect b="b" l="l" r="r" t="t"/>
              <a:pathLst>
                <a:path extrusionOk="0" h="4349" w="5451">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5" name="Google Shape;5755;p61"/>
          <p:cNvGrpSpPr/>
          <p:nvPr/>
        </p:nvGrpSpPr>
        <p:grpSpPr>
          <a:xfrm>
            <a:off x="4865407" y="3198203"/>
            <a:ext cx="349133" cy="347272"/>
            <a:chOff x="3497300" y="3591950"/>
            <a:chExt cx="295375" cy="293800"/>
          </a:xfrm>
        </p:grpSpPr>
        <p:sp>
          <p:nvSpPr>
            <p:cNvPr id="5756" name="Google Shape;5756;p61"/>
            <p:cNvSpPr/>
            <p:nvPr/>
          </p:nvSpPr>
          <p:spPr>
            <a:xfrm>
              <a:off x="3628825" y="3724275"/>
              <a:ext cx="18150" cy="16550"/>
            </a:xfrm>
            <a:custGeom>
              <a:rect b="b" l="l" r="r" t="t"/>
              <a:pathLst>
                <a:path extrusionOk="0" h="662" w="726">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1"/>
            <p:cNvSpPr/>
            <p:nvPr/>
          </p:nvSpPr>
          <p:spPr>
            <a:xfrm>
              <a:off x="3590250" y="3689400"/>
              <a:ext cx="94525" cy="86675"/>
            </a:xfrm>
            <a:custGeom>
              <a:rect b="b" l="l" r="r" t="t"/>
              <a:pathLst>
                <a:path extrusionOk="0" h="3467" w="3781">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1"/>
            <p:cNvSpPr/>
            <p:nvPr/>
          </p:nvSpPr>
          <p:spPr>
            <a:xfrm>
              <a:off x="3674525" y="3601400"/>
              <a:ext cx="118150" cy="118950"/>
            </a:xfrm>
            <a:custGeom>
              <a:rect b="b" l="l" r="r" t="t"/>
              <a:pathLst>
                <a:path extrusionOk="0" h="4758" w="4726">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1"/>
            <p:cNvSpPr/>
            <p:nvPr/>
          </p:nvSpPr>
          <p:spPr>
            <a:xfrm>
              <a:off x="3631200" y="3774675"/>
              <a:ext cx="103200" cy="102400"/>
            </a:xfrm>
            <a:custGeom>
              <a:rect b="b" l="l" r="r" t="t"/>
              <a:pathLst>
                <a:path extrusionOk="0" h="4096" w="4128">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1"/>
            <p:cNvSpPr/>
            <p:nvPr/>
          </p:nvSpPr>
          <p:spPr>
            <a:xfrm>
              <a:off x="3691850" y="3726625"/>
              <a:ext cx="89800" cy="89050"/>
            </a:xfrm>
            <a:custGeom>
              <a:rect b="b" l="l" r="r" t="t"/>
              <a:pathLst>
                <a:path extrusionOk="0" h="3562" w="3592">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1"/>
            <p:cNvSpPr/>
            <p:nvPr/>
          </p:nvSpPr>
          <p:spPr>
            <a:xfrm>
              <a:off x="3505175" y="3767575"/>
              <a:ext cx="120525" cy="118175"/>
            </a:xfrm>
            <a:custGeom>
              <a:rect b="b" l="l" r="r" t="t"/>
              <a:pathLst>
                <a:path extrusionOk="0" h="4727" w="4821">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1"/>
            <p:cNvSpPr/>
            <p:nvPr/>
          </p:nvSpPr>
          <p:spPr>
            <a:xfrm>
              <a:off x="3631200" y="3591950"/>
              <a:ext cx="104000" cy="84300"/>
            </a:xfrm>
            <a:custGeom>
              <a:rect b="b" l="l" r="r" t="t"/>
              <a:pathLst>
                <a:path extrusionOk="0" h="3372" w="416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1"/>
            <p:cNvSpPr/>
            <p:nvPr/>
          </p:nvSpPr>
          <p:spPr>
            <a:xfrm>
              <a:off x="3497300" y="3721900"/>
              <a:ext cx="84300" cy="107150"/>
            </a:xfrm>
            <a:custGeom>
              <a:rect b="b" l="l" r="r" t="t"/>
              <a:pathLst>
                <a:path extrusionOk="0" h="4286" w="3372">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4" name="Google Shape;5764;p61"/>
          <p:cNvGrpSpPr/>
          <p:nvPr/>
        </p:nvGrpSpPr>
        <p:grpSpPr>
          <a:xfrm>
            <a:off x="4865407" y="3673341"/>
            <a:ext cx="349133" cy="349163"/>
            <a:chOff x="3497300" y="3955025"/>
            <a:chExt cx="295375" cy="295400"/>
          </a:xfrm>
        </p:grpSpPr>
        <p:sp>
          <p:nvSpPr>
            <p:cNvPr id="5765" name="Google Shape;5765;p61"/>
            <p:cNvSpPr/>
            <p:nvPr/>
          </p:nvSpPr>
          <p:spPr>
            <a:xfrm>
              <a:off x="3660350" y="4035375"/>
              <a:ext cx="132325" cy="155175"/>
            </a:xfrm>
            <a:custGeom>
              <a:rect b="b" l="l" r="r" t="t"/>
              <a:pathLst>
                <a:path extrusionOk="0" h="6207" w="5293">
                  <a:moveTo>
                    <a:pt x="4663" y="0"/>
                  </a:moveTo>
                  <a:lnTo>
                    <a:pt x="0" y="2773"/>
                  </a:lnTo>
                  <a:lnTo>
                    <a:pt x="4127" y="6207"/>
                  </a:lnTo>
                  <a:cubicBezTo>
                    <a:pt x="4852" y="5199"/>
                    <a:pt x="5293" y="4033"/>
                    <a:pt x="5293" y="2678"/>
                  </a:cubicBezTo>
                  <a:cubicBezTo>
                    <a:pt x="5293" y="1733"/>
                    <a:pt x="5041" y="851"/>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1"/>
            <p:cNvSpPr/>
            <p:nvPr/>
          </p:nvSpPr>
          <p:spPr>
            <a:xfrm>
              <a:off x="3653250" y="3955025"/>
              <a:ext cx="114225" cy="133150"/>
            </a:xfrm>
            <a:custGeom>
              <a:rect b="b" l="l" r="r" t="t"/>
              <a:pathLst>
                <a:path extrusionOk="0" h="5326" w="4569">
                  <a:moveTo>
                    <a:pt x="1" y="1"/>
                  </a:moveTo>
                  <a:lnTo>
                    <a:pt x="1" y="5325"/>
                  </a:lnTo>
                  <a:lnTo>
                    <a:pt x="4569" y="2679"/>
                  </a:lnTo>
                  <a:cubicBezTo>
                    <a:pt x="3561" y="1167"/>
                    <a:pt x="1891"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1"/>
            <p:cNvSpPr/>
            <p:nvPr/>
          </p:nvSpPr>
          <p:spPr>
            <a:xfrm>
              <a:off x="3497300" y="3955025"/>
              <a:ext cx="256000" cy="295400"/>
            </a:xfrm>
            <a:custGeom>
              <a:rect b="b" l="l" r="r" t="t"/>
              <a:pathLst>
                <a:path extrusionOk="0" h="11816" w="1024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61"/>
          <p:cNvGrpSpPr/>
          <p:nvPr/>
        </p:nvGrpSpPr>
        <p:grpSpPr>
          <a:xfrm>
            <a:off x="7089979" y="2749532"/>
            <a:ext cx="327739" cy="348631"/>
            <a:chOff x="5364750" y="3235150"/>
            <a:chExt cx="277275" cy="294950"/>
          </a:xfrm>
        </p:grpSpPr>
        <p:sp>
          <p:nvSpPr>
            <p:cNvPr id="5769" name="Google Shape;5769;p61"/>
            <p:cNvSpPr/>
            <p:nvPr/>
          </p:nvSpPr>
          <p:spPr>
            <a:xfrm>
              <a:off x="5502600" y="32351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1"/>
            <p:cNvSpPr/>
            <p:nvPr/>
          </p:nvSpPr>
          <p:spPr>
            <a:xfrm>
              <a:off x="5555375" y="3253850"/>
              <a:ext cx="35450" cy="34100"/>
            </a:xfrm>
            <a:custGeom>
              <a:rect b="b" l="l" r="r" t="t"/>
              <a:pathLst>
                <a:path extrusionOk="0" h="1364" w="1418">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1"/>
            <p:cNvSpPr/>
            <p:nvPr/>
          </p:nvSpPr>
          <p:spPr>
            <a:xfrm>
              <a:off x="5606550" y="3357225"/>
              <a:ext cx="35475" cy="18150"/>
            </a:xfrm>
            <a:custGeom>
              <a:rect b="b" l="l" r="r" t="t"/>
              <a:pathLst>
                <a:path extrusionOk="0" h="726" w="1419">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1"/>
            <p:cNvSpPr/>
            <p:nvPr/>
          </p:nvSpPr>
          <p:spPr>
            <a:xfrm>
              <a:off x="5364750" y="3357225"/>
              <a:ext cx="35475" cy="17350"/>
            </a:xfrm>
            <a:custGeom>
              <a:rect b="b" l="l" r="r" t="t"/>
              <a:pathLst>
                <a:path extrusionOk="0" h="694" w="1419">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1"/>
            <p:cNvSpPr/>
            <p:nvPr/>
          </p:nvSpPr>
          <p:spPr>
            <a:xfrm>
              <a:off x="5433275" y="3253850"/>
              <a:ext cx="35475" cy="34100"/>
            </a:xfrm>
            <a:custGeom>
              <a:rect b="b" l="l" r="r" t="t"/>
              <a:pathLst>
                <a:path extrusionOk="0" h="1364" w="1419">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1"/>
            <p:cNvSpPr/>
            <p:nvPr/>
          </p:nvSpPr>
          <p:spPr>
            <a:xfrm>
              <a:off x="5380500" y="3287775"/>
              <a:ext cx="37050" cy="25975"/>
            </a:xfrm>
            <a:custGeom>
              <a:rect b="b" l="l" r="r" t="t"/>
              <a:pathLst>
                <a:path extrusionOk="0" h="1039" w="1482">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1"/>
            <p:cNvSpPr/>
            <p:nvPr/>
          </p:nvSpPr>
          <p:spPr>
            <a:xfrm>
              <a:off x="5588450" y="3288075"/>
              <a:ext cx="37025" cy="26800"/>
            </a:xfrm>
            <a:custGeom>
              <a:rect b="b" l="l" r="r" t="t"/>
              <a:pathLst>
                <a:path extrusionOk="0" h="1072" w="1481">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1"/>
            <p:cNvSpPr/>
            <p:nvPr/>
          </p:nvSpPr>
          <p:spPr>
            <a:xfrm>
              <a:off x="5412025" y="3286350"/>
              <a:ext cx="177225" cy="243750"/>
            </a:xfrm>
            <a:custGeom>
              <a:rect b="b" l="l" r="r" t="t"/>
              <a:pathLst>
                <a:path extrusionOk="0" h="9750" w="7089">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7" name="Google Shape;5777;p61"/>
          <p:cNvGrpSpPr/>
          <p:nvPr/>
        </p:nvGrpSpPr>
        <p:grpSpPr>
          <a:xfrm>
            <a:off x="7078337" y="3195868"/>
            <a:ext cx="351024" cy="351941"/>
            <a:chOff x="5355300" y="3598250"/>
            <a:chExt cx="296975" cy="297750"/>
          </a:xfrm>
        </p:grpSpPr>
        <p:sp>
          <p:nvSpPr>
            <p:cNvPr id="5778" name="Google Shape;5778;p61"/>
            <p:cNvSpPr/>
            <p:nvPr/>
          </p:nvSpPr>
          <p:spPr>
            <a:xfrm>
              <a:off x="5355300" y="3703000"/>
              <a:ext cx="35475" cy="191425"/>
            </a:xfrm>
            <a:custGeom>
              <a:rect b="b" l="l" r="r" t="t"/>
              <a:pathLst>
                <a:path extrusionOk="0" h="7657" w="1419">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1"/>
            <p:cNvSpPr/>
            <p:nvPr/>
          </p:nvSpPr>
          <p:spPr>
            <a:xfrm>
              <a:off x="5389175" y="3773100"/>
              <a:ext cx="122900" cy="122900"/>
            </a:xfrm>
            <a:custGeom>
              <a:rect b="b" l="l" r="r" t="t"/>
              <a:pathLst>
                <a:path extrusionOk="0" h="4916" w="4916">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1"/>
            <p:cNvSpPr/>
            <p:nvPr/>
          </p:nvSpPr>
          <p:spPr>
            <a:xfrm>
              <a:off x="5527800" y="3598250"/>
              <a:ext cx="105550" cy="35450"/>
            </a:xfrm>
            <a:custGeom>
              <a:rect b="b" l="l" r="r" t="t"/>
              <a:pathLst>
                <a:path extrusionOk="0" h="1418" w="4222">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1"/>
            <p:cNvSpPr/>
            <p:nvPr/>
          </p:nvSpPr>
          <p:spPr>
            <a:xfrm>
              <a:off x="5545900" y="3651800"/>
              <a:ext cx="104800" cy="35475"/>
            </a:xfrm>
            <a:custGeom>
              <a:rect b="b" l="l" r="r" t="t"/>
              <a:pathLst>
                <a:path extrusionOk="0" h="1419" w="4192">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1"/>
            <p:cNvSpPr/>
            <p:nvPr/>
          </p:nvSpPr>
          <p:spPr>
            <a:xfrm>
              <a:off x="5529375" y="3754975"/>
              <a:ext cx="122100" cy="35475"/>
            </a:xfrm>
            <a:custGeom>
              <a:rect b="b" l="l" r="r" t="t"/>
              <a:pathLst>
                <a:path extrusionOk="0" h="1419" w="4884">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1"/>
            <p:cNvSpPr/>
            <p:nvPr/>
          </p:nvSpPr>
          <p:spPr>
            <a:xfrm>
              <a:off x="5511250" y="3703000"/>
              <a:ext cx="140225" cy="33900"/>
            </a:xfrm>
            <a:custGeom>
              <a:rect b="b" l="l" r="r" t="t"/>
              <a:pathLst>
                <a:path extrusionOk="0" h="1356" w="5609">
                  <a:moveTo>
                    <a:pt x="1" y="0"/>
                  </a:moveTo>
                  <a:lnTo>
                    <a:pt x="1" y="1355"/>
                  </a:lnTo>
                  <a:lnTo>
                    <a:pt x="5609" y="1355"/>
                  </a:lnTo>
                  <a:lnTo>
                    <a:pt x="5609" y="347"/>
                  </a:lnTo>
                  <a:cubicBezTo>
                    <a:pt x="5577" y="158"/>
                    <a:pt x="5451"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1"/>
            <p:cNvSpPr/>
            <p:nvPr/>
          </p:nvSpPr>
          <p:spPr>
            <a:xfrm>
              <a:off x="5529375" y="3808550"/>
              <a:ext cx="122900" cy="87450"/>
            </a:xfrm>
            <a:custGeom>
              <a:rect b="b" l="l" r="r" t="t"/>
              <a:pathLst>
                <a:path extrusionOk="0" h="3498" w="4916">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1"/>
            <p:cNvSpPr/>
            <p:nvPr/>
          </p:nvSpPr>
          <p:spPr>
            <a:xfrm>
              <a:off x="5408075" y="3651025"/>
              <a:ext cx="86675" cy="103975"/>
            </a:xfrm>
            <a:custGeom>
              <a:rect b="b" l="l" r="r" t="t"/>
              <a:pathLst>
                <a:path extrusionOk="0" h="4159" w="3467">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86" name="Google Shape;5786;p61"/>
          <p:cNvGrpSpPr/>
          <p:nvPr/>
        </p:nvGrpSpPr>
        <p:grpSpPr>
          <a:xfrm>
            <a:off x="7082533" y="3734790"/>
            <a:ext cx="342632" cy="226264"/>
            <a:chOff x="5358450" y="4015675"/>
            <a:chExt cx="289875" cy="191425"/>
          </a:xfrm>
        </p:grpSpPr>
        <p:sp>
          <p:nvSpPr>
            <p:cNvPr id="5787" name="Google Shape;5787;p61"/>
            <p:cNvSpPr/>
            <p:nvPr/>
          </p:nvSpPr>
          <p:spPr>
            <a:xfrm>
              <a:off x="5358450" y="4015675"/>
              <a:ext cx="289875" cy="89025"/>
            </a:xfrm>
            <a:custGeom>
              <a:rect b="b" l="l" r="r" t="t"/>
              <a:pathLst>
                <a:path extrusionOk="0" h="3561" w="11595">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1"/>
            <p:cNvSpPr/>
            <p:nvPr/>
          </p:nvSpPr>
          <p:spPr>
            <a:xfrm>
              <a:off x="5494725" y="4101525"/>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1"/>
            <p:cNvSpPr/>
            <p:nvPr/>
          </p:nvSpPr>
          <p:spPr>
            <a:xfrm>
              <a:off x="5460050" y="4077125"/>
              <a:ext cx="86675" cy="78000"/>
            </a:xfrm>
            <a:custGeom>
              <a:rect b="b" l="l" r="r" t="t"/>
              <a:pathLst>
                <a:path extrusionOk="0" h="3120" w="3467">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1"/>
            <p:cNvSpPr/>
            <p:nvPr/>
          </p:nvSpPr>
          <p:spPr>
            <a:xfrm>
              <a:off x="5362400" y="4084200"/>
              <a:ext cx="282000" cy="122900"/>
            </a:xfrm>
            <a:custGeom>
              <a:rect b="b" l="l" r="r" t="t"/>
              <a:pathLst>
                <a:path extrusionOk="0" h="4916" w="1128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1" name="Google Shape;5791;p61"/>
          <p:cNvGrpSpPr/>
          <p:nvPr/>
        </p:nvGrpSpPr>
        <p:grpSpPr>
          <a:xfrm>
            <a:off x="6209015" y="4117322"/>
            <a:ext cx="351024" cy="325464"/>
            <a:chOff x="6543825" y="3202075"/>
            <a:chExt cx="296975" cy="275350"/>
          </a:xfrm>
        </p:grpSpPr>
        <p:sp>
          <p:nvSpPr>
            <p:cNvPr id="5792" name="Google Shape;5792;p61"/>
            <p:cNvSpPr/>
            <p:nvPr/>
          </p:nvSpPr>
          <p:spPr>
            <a:xfrm>
              <a:off x="6683250" y="3202075"/>
              <a:ext cx="17350" cy="43350"/>
            </a:xfrm>
            <a:custGeom>
              <a:rect b="b" l="l" r="r" t="t"/>
              <a:pathLst>
                <a:path extrusionOk="0" h="1734" w="694">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1"/>
            <p:cNvSpPr/>
            <p:nvPr/>
          </p:nvSpPr>
          <p:spPr>
            <a:xfrm>
              <a:off x="6613925" y="3236125"/>
              <a:ext cx="35475" cy="34700"/>
            </a:xfrm>
            <a:custGeom>
              <a:rect b="b" l="l" r="r" t="t"/>
              <a:pathLst>
                <a:path extrusionOk="0" h="1388" w="1419">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1"/>
            <p:cNvSpPr/>
            <p:nvPr/>
          </p:nvSpPr>
          <p:spPr>
            <a:xfrm>
              <a:off x="6734425" y="3236425"/>
              <a:ext cx="35475" cy="34400"/>
            </a:xfrm>
            <a:custGeom>
              <a:rect b="b" l="l" r="r" t="t"/>
              <a:pathLst>
                <a:path extrusionOk="0" h="1376" w="1419">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1"/>
            <p:cNvSpPr/>
            <p:nvPr/>
          </p:nvSpPr>
          <p:spPr>
            <a:xfrm>
              <a:off x="6805325" y="3322575"/>
              <a:ext cx="35475" cy="121325"/>
            </a:xfrm>
            <a:custGeom>
              <a:rect b="b" l="l" r="r" t="t"/>
              <a:pathLst>
                <a:path extrusionOk="0" h="4853" w="1419">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1"/>
            <p:cNvSpPr/>
            <p:nvPr/>
          </p:nvSpPr>
          <p:spPr>
            <a:xfrm>
              <a:off x="6543825" y="3323275"/>
              <a:ext cx="35475" cy="121400"/>
            </a:xfrm>
            <a:custGeom>
              <a:rect b="b" l="l" r="r" t="t"/>
              <a:pathLst>
                <a:path extrusionOk="0" h="4856" w="1419">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1"/>
            <p:cNvSpPr/>
            <p:nvPr/>
          </p:nvSpPr>
          <p:spPr>
            <a:xfrm>
              <a:off x="6643075" y="3332025"/>
              <a:ext cx="143375" cy="104000"/>
            </a:xfrm>
            <a:custGeom>
              <a:rect b="b" l="l" r="r" t="t"/>
              <a:pathLst>
                <a:path extrusionOk="0" h="4160" w="5735">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1"/>
            <p:cNvSpPr/>
            <p:nvPr/>
          </p:nvSpPr>
          <p:spPr>
            <a:xfrm>
              <a:off x="6595025" y="3288700"/>
              <a:ext cx="175675" cy="188725"/>
            </a:xfrm>
            <a:custGeom>
              <a:rect b="b" l="l" r="r" t="t"/>
              <a:pathLst>
                <a:path extrusionOk="0" h="7549" w="7027">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9" name="Google Shape;5799;p61"/>
          <p:cNvGrpSpPr/>
          <p:nvPr/>
        </p:nvGrpSpPr>
        <p:grpSpPr>
          <a:xfrm>
            <a:off x="6615996" y="1397069"/>
            <a:ext cx="350079" cy="350079"/>
            <a:chOff x="2037825" y="3254050"/>
            <a:chExt cx="296175" cy="296175"/>
          </a:xfrm>
        </p:grpSpPr>
        <p:sp>
          <p:nvSpPr>
            <p:cNvPr id="5800" name="Google Shape;5800;p61"/>
            <p:cNvSpPr/>
            <p:nvPr/>
          </p:nvSpPr>
          <p:spPr>
            <a:xfrm>
              <a:off x="2063825" y="3254050"/>
              <a:ext cx="86675" cy="86675"/>
            </a:xfrm>
            <a:custGeom>
              <a:rect b="b" l="l" r="r" t="t"/>
              <a:pathLst>
                <a:path extrusionOk="0" h="3467" w="3467">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1"/>
            <p:cNvSpPr/>
            <p:nvPr/>
          </p:nvSpPr>
          <p:spPr>
            <a:xfrm>
              <a:off x="2178025" y="3289500"/>
              <a:ext cx="104000" cy="67950"/>
            </a:xfrm>
            <a:custGeom>
              <a:rect b="b" l="l" r="r" t="t"/>
              <a:pathLst>
                <a:path extrusionOk="0" h="2718" w="416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1"/>
            <p:cNvSpPr/>
            <p:nvPr/>
          </p:nvSpPr>
          <p:spPr>
            <a:xfrm>
              <a:off x="2070125" y="3444225"/>
              <a:ext cx="106350" cy="69075"/>
            </a:xfrm>
            <a:custGeom>
              <a:rect b="b" l="l" r="r" t="t"/>
              <a:pathLst>
                <a:path extrusionOk="0" h="2763" w="4254">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1"/>
            <p:cNvSpPr/>
            <p:nvPr/>
          </p:nvSpPr>
          <p:spPr>
            <a:xfrm>
              <a:off x="2219775" y="3375350"/>
              <a:ext cx="89025" cy="85875"/>
            </a:xfrm>
            <a:custGeom>
              <a:rect b="b" l="l" r="r" t="t"/>
              <a:pathLst>
                <a:path extrusionOk="0" h="3435" w="3561">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1"/>
            <p:cNvSpPr/>
            <p:nvPr/>
          </p:nvSpPr>
          <p:spPr>
            <a:xfrm>
              <a:off x="2037825" y="3339125"/>
              <a:ext cx="138650" cy="88225"/>
            </a:xfrm>
            <a:custGeom>
              <a:rect b="b" l="l" r="r" t="t"/>
              <a:pathLst>
                <a:path extrusionOk="0" h="3529" w="5546">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1"/>
            <p:cNvSpPr/>
            <p:nvPr/>
          </p:nvSpPr>
          <p:spPr>
            <a:xfrm>
              <a:off x="2193775" y="3460400"/>
              <a:ext cx="140225" cy="89825"/>
            </a:xfrm>
            <a:custGeom>
              <a:rect b="b" l="l" r="r" t="t"/>
              <a:pathLst>
                <a:path extrusionOk="0" h="3593" w="5609">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6" name="Google Shape;5806;p61"/>
          <p:cNvGrpSpPr/>
          <p:nvPr/>
        </p:nvGrpSpPr>
        <p:grpSpPr>
          <a:xfrm>
            <a:off x="6614135" y="1838236"/>
            <a:ext cx="353802" cy="348926"/>
            <a:chOff x="2034675" y="3617925"/>
            <a:chExt cx="299325" cy="295200"/>
          </a:xfrm>
        </p:grpSpPr>
        <p:sp>
          <p:nvSpPr>
            <p:cNvPr id="5807" name="Google Shape;5807;p61"/>
            <p:cNvSpPr/>
            <p:nvPr/>
          </p:nvSpPr>
          <p:spPr>
            <a:xfrm>
              <a:off x="2195350" y="3721900"/>
              <a:ext cx="69350" cy="33900"/>
            </a:xfrm>
            <a:custGeom>
              <a:rect b="b" l="l" r="r" t="t"/>
              <a:pathLst>
                <a:path extrusionOk="0" h="1356" w="2774">
                  <a:moveTo>
                    <a:pt x="1387" y="1"/>
                  </a:moveTo>
                  <a:cubicBezTo>
                    <a:pt x="631" y="1"/>
                    <a:pt x="1" y="631"/>
                    <a:pt x="1" y="1355"/>
                  </a:cubicBezTo>
                  <a:lnTo>
                    <a:pt x="2773" y="1355"/>
                  </a:ln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1"/>
            <p:cNvSpPr/>
            <p:nvPr/>
          </p:nvSpPr>
          <p:spPr>
            <a:xfrm>
              <a:off x="2211900" y="3669125"/>
              <a:ext cx="35475" cy="35475"/>
            </a:xfrm>
            <a:custGeom>
              <a:rect b="b" l="l" r="r" t="t"/>
              <a:pathLst>
                <a:path extrusionOk="0" h="1419" w="1419">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1"/>
            <p:cNvSpPr/>
            <p:nvPr/>
          </p:nvSpPr>
          <p:spPr>
            <a:xfrm>
              <a:off x="2125250" y="3617925"/>
              <a:ext cx="208750" cy="208750"/>
            </a:xfrm>
            <a:custGeom>
              <a:rect b="b" l="l" r="r" t="t"/>
              <a:pathLst>
                <a:path extrusionOk="0" h="8350" w="835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1"/>
            <p:cNvSpPr/>
            <p:nvPr/>
          </p:nvSpPr>
          <p:spPr>
            <a:xfrm>
              <a:off x="2107150" y="3771525"/>
              <a:ext cx="73275" cy="72475"/>
            </a:xfrm>
            <a:custGeom>
              <a:rect b="b" l="l" r="r" t="t"/>
              <a:pathLst>
                <a:path extrusionOk="0" h="2899" w="2931">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1"/>
            <p:cNvSpPr/>
            <p:nvPr/>
          </p:nvSpPr>
          <p:spPr>
            <a:xfrm>
              <a:off x="2034675" y="3816425"/>
              <a:ext cx="100050" cy="96700"/>
            </a:xfrm>
            <a:custGeom>
              <a:rect b="b" l="l" r="r" t="t"/>
              <a:pathLst>
                <a:path extrusionOk="0" h="3868" w="4002">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2" name="Google Shape;5812;p61"/>
          <p:cNvGrpSpPr/>
          <p:nvPr/>
        </p:nvGrpSpPr>
        <p:grpSpPr>
          <a:xfrm>
            <a:off x="6615996" y="2284613"/>
            <a:ext cx="350079" cy="349133"/>
            <a:chOff x="2037825" y="3981825"/>
            <a:chExt cx="296175" cy="295375"/>
          </a:xfrm>
        </p:grpSpPr>
        <p:sp>
          <p:nvSpPr>
            <p:cNvPr id="5813" name="Google Shape;5813;p61"/>
            <p:cNvSpPr/>
            <p:nvPr/>
          </p:nvSpPr>
          <p:spPr>
            <a:xfrm>
              <a:off x="2072500" y="4085775"/>
              <a:ext cx="88225" cy="86675"/>
            </a:xfrm>
            <a:custGeom>
              <a:rect b="b" l="l" r="r" t="t"/>
              <a:pathLst>
                <a:path extrusionOk="0" h="3467" w="3529">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1"/>
            <p:cNvSpPr/>
            <p:nvPr/>
          </p:nvSpPr>
          <p:spPr>
            <a:xfrm>
              <a:off x="2176450" y="3981825"/>
              <a:ext cx="157550" cy="155975"/>
            </a:xfrm>
            <a:custGeom>
              <a:rect b="b" l="l" r="r" t="t"/>
              <a:pathLst>
                <a:path extrusionOk="0" h="6239" w="6302">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1"/>
            <p:cNvSpPr/>
            <p:nvPr/>
          </p:nvSpPr>
          <p:spPr>
            <a:xfrm>
              <a:off x="2037825" y="4168475"/>
              <a:ext cx="157550" cy="108725"/>
            </a:xfrm>
            <a:custGeom>
              <a:rect b="b" l="l" r="r" t="t"/>
              <a:pathLst>
                <a:path extrusionOk="0" h="4349" w="6302">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16" name="Google Shape;5816;p61"/>
          <p:cNvGrpSpPr/>
          <p:nvPr/>
        </p:nvGrpSpPr>
        <p:grpSpPr>
          <a:xfrm>
            <a:off x="5301014" y="2780929"/>
            <a:ext cx="350079" cy="285837"/>
            <a:chOff x="3860400" y="3254050"/>
            <a:chExt cx="296175" cy="241825"/>
          </a:xfrm>
        </p:grpSpPr>
        <p:sp>
          <p:nvSpPr>
            <p:cNvPr id="5817" name="Google Shape;5817;p61"/>
            <p:cNvSpPr/>
            <p:nvPr/>
          </p:nvSpPr>
          <p:spPr>
            <a:xfrm>
              <a:off x="4112425" y="3358025"/>
              <a:ext cx="44150" cy="18125"/>
            </a:xfrm>
            <a:custGeom>
              <a:rect b="b" l="l" r="r" t="t"/>
              <a:pathLst>
                <a:path extrusionOk="0" h="725" w="1766">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1"/>
            <p:cNvSpPr/>
            <p:nvPr/>
          </p:nvSpPr>
          <p:spPr>
            <a:xfrm>
              <a:off x="4102200" y="3393475"/>
              <a:ext cx="37050" cy="33875"/>
            </a:xfrm>
            <a:custGeom>
              <a:rect b="b" l="l" r="r" t="t"/>
              <a:pathLst>
                <a:path extrusionOk="0" h="1355" w="1482">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1"/>
            <p:cNvSpPr/>
            <p:nvPr/>
          </p:nvSpPr>
          <p:spPr>
            <a:xfrm>
              <a:off x="4103775" y="3306025"/>
              <a:ext cx="35475" cy="34500"/>
            </a:xfrm>
            <a:custGeom>
              <a:rect b="b" l="l" r="r" t="t"/>
              <a:pathLst>
                <a:path extrusionOk="0" h="1380" w="1419">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1"/>
            <p:cNvSpPr/>
            <p:nvPr/>
          </p:nvSpPr>
          <p:spPr>
            <a:xfrm>
              <a:off x="3860400" y="3306025"/>
              <a:ext cx="105550" cy="104800"/>
            </a:xfrm>
            <a:custGeom>
              <a:rect b="b" l="l" r="r" t="t"/>
              <a:pathLst>
                <a:path extrusionOk="0" h="4192" w="4222">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1"/>
            <p:cNvSpPr/>
            <p:nvPr/>
          </p:nvSpPr>
          <p:spPr>
            <a:xfrm>
              <a:off x="4050225" y="3254050"/>
              <a:ext cx="35450" cy="208750"/>
            </a:xfrm>
            <a:custGeom>
              <a:rect b="b" l="l" r="r" t="t"/>
              <a:pathLst>
                <a:path extrusionOk="0" h="8350" w="1418">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1"/>
            <p:cNvSpPr/>
            <p:nvPr/>
          </p:nvSpPr>
          <p:spPr>
            <a:xfrm>
              <a:off x="3912375" y="3426550"/>
              <a:ext cx="51225" cy="69325"/>
            </a:xfrm>
            <a:custGeom>
              <a:rect b="b" l="l" r="r" t="t"/>
              <a:pathLst>
                <a:path extrusionOk="0" h="2773" w="2049">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1"/>
            <p:cNvSpPr/>
            <p:nvPr/>
          </p:nvSpPr>
          <p:spPr>
            <a:xfrm>
              <a:off x="3982475" y="3275325"/>
              <a:ext cx="52000" cy="163850"/>
            </a:xfrm>
            <a:custGeom>
              <a:rect b="b" l="l" r="r" t="t"/>
              <a:pathLst>
                <a:path extrusionOk="0" h="6554" w="208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4" name="Google Shape;5824;p61"/>
          <p:cNvGrpSpPr/>
          <p:nvPr/>
        </p:nvGrpSpPr>
        <p:grpSpPr>
          <a:xfrm>
            <a:off x="5300541" y="3196800"/>
            <a:ext cx="351024" cy="350079"/>
            <a:chOff x="3859600" y="3591950"/>
            <a:chExt cx="296975" cy="296175"/>
          </a:xfrm>
        </p:grpSpPr>
        <p:sp>
          <p:nvSpPr>
            <p:cNvPr id="5825" name="Google Shape;5825;p61"/>
            <p:cNvSpPr/>
            <p:nvPr/>
          </p:nvSpPr>
          <p:spPr>
            <a:xfrm>
              <a:off x="4034450" y="3766000"/>
              <a:ext cx="122125" cy="122125"/>
            </a:xfrm>
            <a:custGeom>
              <a:rect b="b" l="l" r="r" t="t"/>
              <a:pathLst>
                <a:path extrusionOk="0" h="4885" w="4885">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1"/>
            <p:cNvSpPr/>
            <p:nvPr/>
          </p:nvSpPr>
          <p:spPr>
            <a:xfrm>
              <a:off x="3860400" y="3679375"/>
              <a:ext cx="260725" cy="173300"/>
            </a:xfrm>
            <a:custGeom>
              <a:rect b="b" l="l" r="r" t="t"/>
              <a:pathLst>
                <a:path extrusionOk="0" h="6932" w="10429">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1"/>
            <p:cNvSpPr/>
            <p:nvPr/>
          </p:nvSpPr>
          <p:spPr>
            <a:xfrm>
              <a:off x="3859600" y="3591950"/>
              <a:ext cx="261525" cy="70900"/>
            </a:xfrm>
            <a:custGeom>
              <a:rect b="b" l="l" r="r" t="t"/>
              <a:pathLst>
                <a:path extrusionOk="0" h="2836" w="10461">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8" name="Google Shape;5828;p61"/>
          <p:cNvGrpSpPr/>
          <p:nvPr/>
        </p:nvGrpSpPr>
        <p:grpSpPr>
          <a:xfrm>
            <a:off x="5301014" y="3672883"/>
            <a:ext cx="350079" cy="350079"/>
            <a:chOff x="3860400" y="3955025"/>
            <a:chExt cx="296175" cy="296175"/>
          </a:xfrm>
        </p:grpSpPr>
        <p:sp>
          <p:nvSpPr>
            <p:cNvPr id="5829" name="Google Shape;5829;p61"/>
            <p:cNvSpPr/>
            <p:nvPr/>
          </p:nvSpPr>
          <p:spPr>
            <a:xfrm>
              <a:off x="3973825" y="3955025"/>
              <a:ext cx="68525" cy="68550"/>
            </a:xfrm>
            <a:custGeom>
              <a:rect b="b" l="l" r="r" t="t"/>
              <a:pathLst>
                <a:path extrusionOk="0" h="2742" w="2741">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1"/>
            <p:cNvSpPr/>
            <p:nvPr/>
          </p:nvSpPr>
          <p:spPr>
            <a:xfrm>
              <a:off x="3947025" y="4021975"/>
              <a:ext cx="122125" cy="71700"/>
            </a:xfrm>
            <a:custGeom>
              <a:rect b="b" l="l" r="r" t="t"/>
              <a:pathLst>
                <a:path extrusionOk="0" h="2868" w="4885">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1"/>
            <p:cNvSpPr/>
            <p:nvPr/>
          </p:nvSpPr>
          <p:spPr>
            <a:xfrm>
              <a:off x="4086450" y="4145650"/>
              <a:ext cx="70125" cy="104775"/>
            </a:xfrm>
            <a:custGeom>
              <a:rect b="b" l="l" r="r" t="t"/>
              <a:pathLst>
                <a:path extrusionOk="0" h="4191" w="2805">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1"/>
            <p:cNvSpPr/>
            <p:nvPr/>
          </p:nvSpPr>
          <p:spPr>
            <a:xfrm>
              <a:off x="3860400" y="4180300"/>
              <a:ext cx="70125" cy="70125"/>
            </a:xfrm>
            <a:custGeom>
              <a:rect b="b" l="l" r="r" t="t"/>
              <a:pathLst>
                <a:path extrusionOk="0" h="2805" w="2805">
                  <a:moveTo>
                    <a:pt x="347" y="0"/>
                  </a:moveTo>
                  <a:cubicBezTo>
                    <a:pt x="158" y="0"/>
                    <a:pt x="0" y="189"/>
                    <a:pt x="0" y="347"/>
                  </a:cubicBezTo>
                  <a:lnTo>
                    <a:pt x="0" y="2458"/>
                  </a:lnTo>
                  <a:cubicBezTo>
                    <a:pt x="0" y="2678"/>
                    <a:pt x="158" y="2804"/>
                    <a:pt x="347" y="2804"/>
                  </a:cubicBezTo>
                  <a:lnTo>
                    <a:pt x="2804" y="2804"/>
                  </a:ln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1"/>
            <p:cNvSpPr/>
            <p:nvPr/>
          </p:nvSpPr>
          <p:spPr>
            <a:xfrm>
              <a:off x="3947025" y="4111775"/>
              <a:ext cx="122125" cy="139425"/>
            </a:xfrm>
            <a:custGeom>
              <a:rect b="b" l="l" r="r" t="t"/>
              <a:pathLst>
                <a:path extrusionOk="0" h="5577" w="4885">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4" name="Google Shape;5834;p61"/>
          <p:cNvGrpSpPr/>
          <p:nvPr/>
        </p:nvGrpSpPr>
        <p:grpSpPr>
          <a:xfrm>
            <a:off x="7516230" y="2749281"/>
            <a:ext cx="355664" cy="349133"/>
            <a:chOff x="5716825" y="3235950"/>
            <a:chExt cx="300900" cy="295375"/>
          </a:xfrm>
        </p:grpSpPr>
        <p:sp>
          <p:nvSpPr>
            <p:cNvPr id="5835" name="Google Shape;5835;p61"/>
            <p:cNvSpPr/>
            <p:nvPr/>
          </p:nvSpPr>
          <p:spPr>
            <a:xfrm>
              <a:off x="5716825" y="3309975"/>
              <a:ext cx="137075" cy="146525"/>
            </a:xfrm>
            <a:custGeom>
              <a:rect b="b" l="l" r="r" t="t"/>
              <a:pathLst>
                <a:path extrusionOk="0" h="5861" w="5483">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1"/>
            <p:cNvSpPr/>
            <p:nvPr/>
          </p:nvSpPr>
          <p:spPr>
            <a:xfrm>
              <a:off x="5794025" y="3235950"/>
              <a:ext cx="145725" cy="133900"/>
            </a:xfrm>
            <a:custGeom>
              <a:rect b="b" l="l" r="r" t="t"/>
              <a:pathLst>
                <a:path extrusionOk="0" h="5356" w="5829">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1"/>
            <p:cNvSpPr/>
            <p:nvPr/>
          </p:nvSpPr>
          <p:spPr>
            <a:xfrm>
              <a:off x="5880650" y="3309975"/>
              <a:ext cx="137075" cy="145725"/>
            </a:xfrm>
            <a:custGeom>
              <a:rect b="b" l="l" r="r" t="t"/>
              <a:pathLst>
                <a:path extrusionOk="0" h="5829" w="5483">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1"/>
            <p:cNvSpPr/>
            <p:nvPr/>
          </p:nvSpPr>
          <p:spPr>
            <a:xfrm>
              <a:off x="5794025" y="3396625"/>
              <a:ext cx="147300" cy="134700"/>
            </a:xfrm>
            <a:custGeom>
              <a:rect b="b" l="l" r="r" t="t"/>
              <a:pathLst>
                <a:path extrusionOk="0" h="5388" w="5892">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9" name="Google Shape;5839;p61"/>
          <p:cNvGrpSpPr/>
          <p:nvPr/>
        </p:nvGrpSpPr>
        <p:grpSpPr>
          <a:xfrm>
            <a:off x="7529261" y="3207969"/>
            <a:ext cx="329601" cy="327739"/>
            <a:chOff x="5727850" y="3609275"/>
            <a:chExt cx="278850" cy="277275"/>
          </a:xfrm>
        </p:grpSpPr>
        <p:sp>
          <p:nvSpPr>
            <p:cNvPr id="5840" name="Google Shape;5840;p61"/>
            <p:cNvSpPr/>
            <p:nvPr/>
          </p:nvSpPr>
          <p:spPr>
            <a:xfrm>
              <a:off x="5884600" y="3765225"/>
              <a:ext cx="122100" cy="121325"/>
            </a:xfrm>
            <a:custGeom>
              <a:rect b="b" l="l" r="r" t="t"/>
              <a:pathLst>
                <a:path extrusionOk="0" h="4853" w="4884">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1"/>
            <p:cNvSpPr/>
            <p:nvPr/>
          </p:nvSpPr>
          <p:spPr>
            <a:xfrm>
              <a:off x="5727850" y="3669125"/>
              <a:ext cx="35475" cy="216625"/>
            </a:xfrm>
            <a:custGeom>
              <a:rect b="b" l="l" r="r" t="t"/>
              <a:pathLst>
                <a:path extrusionOk="0" h="8665" w="1419">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1"/>
            <p:cNvSpPr/>
            <p:nvPr/>
          </p:nvSpPr>
          <p:spPr>
            <a:xfrm>
              <a:off x="5779825" y="3677800"/>
              <a:ext cx="174900" cy="207950"/>
            </a:xfrm>
            <a:custGeom>
              <a:rect b="b" l="l" r="r" t="t"/>
              <a:pathLst>
                <a:path extrusionOk="0" h="8318" w="6996">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1"/>
            <p:cNvSpPr/>
            <p:nvPr/>
          </p:nvSpPr>
          <p:spPr>
            <a:xfrm>
              <a:off x="5815275" y="3781750"/>
              <a:ext cx="66200" cy="17350"/>
            </a:xfrm>
            <a:custGeom>
              <a:rect b="b" l="l" r="r" t="t"/>
              <a:pathLst>
                <a:path extrusionOk="0" h="694" w="2648">
                  <a:moveTo>
                    <a:pt x="1" y="1"/>
                  </a:moveTo>
                  <a:lnTo>
                    <a:pt x="1" y="694"/>
                  </a:lnTo>
                  <a:lnTo>
                    <a:pt x="2301" y="694"/>
                  </a:lnTo>
                  <a:cubicBezTo>
                    <a:pt x="2364" y="473"/>
                    <a:pt x="2490" y="221"/>
                    <a:pt x="2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1"/>
            <p:cNvSpPr/>
            <p:nvPr/>
          </p:nvSpPr>
          <p:spPr>
            <a:xfrm>
              <a:off x="5727850" y="3609275"/>
              <a:ext cx="226075" cy="51225"/>
            </a:xfrm>
            <a:custGeom>
              <a:rect b="b" l="l" r="r" t="t"/>
              <a:pathLst>
                <a:path extrusionOk="0" h="2049" w="9043">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5" name="Google Shape;5845;p61"/>
          <p:cNvGrpSpPr/>
          <p:nvPr/>
        </p:nvGrpSpPr>
        <p:grpSpPr>
          <a:xfrm>
            <a:off x="7540446" y="3673356"/>
            <a:ext cx="307231" cy="349133"/>
            <a:chOff x="5736525" y="3963700"/>
            <a:chExt cx="259925" cy="295375"/>
          </a:xfrm>
        </p:grpSpPr>
        <p:sp>
          <p:nvSpPr>
            <p:cNvPr id="5846" name="Google Shape;5846;p61"/>
            <p:cNvSpPr/>
            <p:nvPr/>
          </p:nvSpPr>
          <p:spPr>
            <a:xfrm>
              <a:off x="5736525" y="4153525"/>
              <a:ext cx="121300" cy="105550"/>
            </a:xfrm>
            <a:custGeom>
              <a:rect b="b" l="l" r="r" t="t"/>
              <a:pathLst>
                <a:path extrusionOk="0" h="4222" w="4852">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1"/>
            <p:cNvSpPr/>
            <p:nvPr/>
          </p:nvSpPr>
          <p:spPr>
            <a:xfrm>
              <a:off x="5833400" y="4168475"/>
              <a:ext cx="66975" cy="33900"/>
            </a:xfrm>
            <a:custGeom>
              <a:rect b="b" l="l" r="r" t="t"/>
              <a:pathLst>
                <a:path extrusionOk="0" h="1356" w="2679">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1"/>
            <p:cNvSpPr/>
            <p:nvPr/>
          </p:nvSpPr>
          <p:spPr>
            <a:xfrm>
              <a:off x="5875925" y="4153525"/>
              <a:ext cx="120525" cy="105550"/>
            </a:xfrm>
            <a:custGeom>
              <a:rect b="b" l="l" r="r" t="t"/>
              <a:pathLst>
                <a:path extrusionOk="0" h="4222" w="4821">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1"/>
            <p:cNvSpPr/>
            <p:nvPr/>
          </p:nvSpPr>
          <p:spPr>
            <a:xfrm>
              <a:off x="5754625" y="3963700"/>
              <a:ext cx="224500" cy="154400"/>
            </a:xfrm>
            <a:custGeom>
              <a:rect b="b" l="l" r="r" t="t"/>
              <a:pathLst>
                <a:path extrusionOk="0" h="6176" w="898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1"/>
            <p:cNvSpPr/>
            <p:nvPr/>
          </p:nvSpPr>
          <p:spPr>
            <a:xfrm>
              <a:off x="5806625" y="3998350"/>
              <a:ext cx="69325" cy="52025"/>
            </a:xfrm>
            <a:custGeom>
              <a:rect b="b" l="l" r="r" t="t"/>
              <a:pathLst>
                <a:path extrusionOk="0" h="2081" w="2773">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1"/>
            <p:cNvSpPr/>
            <p:nvPr/>
          </p:nvSpPr>
          <p:spPr>
            <a:xfrm>
              <a:off x="5893250" y="3999150"/>
              <a:ext cx="34675" cy="51225"/>
            </a:xfrm>
            <a:custGeom>
              <a:rect b="b" l="l" r="r" t="t"/>
              <a:pathLst>
                <a:path extrusionOk="0" h="2049" w="1387">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1"/>
            <p:cNvSpPr/>
            <p:nvPr/>
          </p:nvSpPr>
          <p:spPr>
            <a:xfrm>
              <a:off x="5806625" y="4049550"/>
              <a:ext cx="121300" cy="104000"/>
            </a:xfrm>
            <a:custGeom>
              <a:rect b="b" l="l" r="r" t="t"/>
              <a:pathLst>
                <a:path extrusionOk="0" h="4160" w="4852">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3" name="Google Shape;5853;p61"/>
          <p:cNvGrpSpPr/>
          <p:nvPr/>
        </p:nvGrpSpPr>
        <p:grpSpPr>
          <a:xfrm>
            <a:off x="6632026" y="4122683"/>
            <a:ext cx="351024" cy="350079"/>
            <a:chOff x="6553275" y="3604550"/>
            <a:chExt cx="296975" cy="296175"/>
          </a:xfrm>
        </p:grpSpPr>
        <p:sp>
          <p:nvSpPr>
            <p:cNvPr id="5854" name="Google Shape;5854;p61"/>
            <p:cNvSpPr/>
            <p:nvPr/>
          </p:nvSpPr>
          <p:spPr>
            <a:xfrm>
              <a:off x="6657250" y="3604550"/>
              <a:ext cx="86650" cy="86650"/>
            </a:xfrm>
            <a:custGeom>
              <a:rect b="b" l="l" r="r" t="t"/>
              <a:pathLst>
                <a:path extrusionOk="0" h="3466" w="3466">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1"/>
            <p:cNvSpPr/>
            <p:nvPr/>
          </p:nvSpPr>
          <p:spPr>
            <a:xfrm>
              <a:off x="6553275" y="3777825"/>
              <a:ext cx="296975" cy="122900"/>
            </a:xfrm>
            <a:custGeom>
              <a:rect b="b" l="l" r="r" t="t"/>
              <a:pathLst>
                <a:path extrusionOk="0" h="4916" w="11879">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1"/>
            <p:cNvSpPr/>
            <p:nvPr/>
          </p:nvSpPr>
          <p:spPr>
            <a:xfrm>
              <a:off x="6755700" y="3640000"/>
              <a:ext cx="74850" cy="121300"/>
            </a:xfrm>
            <a:custGeom>
              <a:rect b="b" l="l" r="r" t="t"/>
              <a:pathLst>
                <a:path extrusionOk="0" h="4852" w="2994">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1"/>
            <p:cNvSpPr/>
            <p:nvPr/>
          </p:nvSpPr>
          <p:spPr>
            <a:xfrm>
              <a:off x="6570600" y="3640000"/>
              <a:ext cx="74850" cy="121300"/>
            </a:xfrm>
            <a:custGeom>
              <a:rect b="b" l="l" r="r" t="t"/>
              <a:pathLst>
                <a:path extrusionOk="0" h="4852" w="2994">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1"/>
            <p:cNvSpPr/>
            <p:nvPr/>
          </p:nvSpPr>
          <p:spPr>
            <a:xfrm>
              <a:off x="6707650" y="3688025"/>
              <a:ext cx="70925" cy="70925"/>
            </a:xfrm>
            <a:custGeom>
              <a:rect b="b" l="l" r="r" t="t"/>
              <a:pathLst>
                <a:path extrusionOk="0" h="2837" w="2837">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1"/>
            <p:cNvSpPr/>
            <p:nvPr/>
          </p:nvSpPr>
          <p:spPr>
            <a:xfrm>
              <a:off x="6621025" y="3688825"/>
              <a:ext cx="70900" cy="73275"/>
            </a:xfrm>
            <a:custGeom>
              <a:rect b="b" l="l" r="r" t="t"/>
              <a:pathLst>
                <a:path extrusionOk="0" h="2931" w="2836">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0" name="Google Shape;5860;p61"/>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5861" name="Google Shape;5861;p61"/>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865" name="Shape 5865"/>
        <p:cNvGrpSpPr/>
        <p:nvPr/>
      </p:nvGrpSpPr>
      <p:grpSpPr>
        <a:xfrm>
          <a:off x="0" y="0"/>
          <a:ext cx="0" cy="0"/>
          <a:chOff x="0" y="0"/>
          <a:chExt cx="0" cy="0"/>
        </a:xfrm>
      </p:grpSpPr>
      <p:grpSp>
        <p:nvGrpSpPr>
          <p:cNvPr id="5866" name="Google Shape;5866;p62"/>
          <p:cNvGrpSpPr/>
          <p:nvPr/>
        </p:nvGrpSpPr>
        <p:grpSpPr>
          <a:xfrm>
            <a:off x="859032" y="1380546"/>
            <a:ext cx="294401" cy="353645"/>
            <a:chOff x="-35814600" y="3202075"/>
            <a:chExt cx="242625" cy="291450"/>
          </a:xfrm>
        </p:grpSpPr>
        <p:sp>
          <p:nvSpPr>
            <p:cNvPr id="5867" name="Google Shape;5867;p62"/>
            <p:cNvSpPr/>
            <p:nvPr/>
          </p:nvSpPr>
          <p:spPr>
            <a:xfrm>
              <a:off x="-35814600" y="3202075"/>
              <a:ext cx="51225" cy="202450"/>
            </a:xfrm>
            <a:custGeom>
              <a:rect b="b" l="l" r="r" t="t"/>
              <a:pathLst>
                <a:path extrusionOk="0" h="8098" w="2049">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2"/>
            <p:cNvSpPr/>
            <p:nvPr/>
          </p:nvSpPr>
          <p:spPr>
            <a:xfrm>
              <a:off x="-35814600" y="3407650"/>
              <a:ext cx="242625" cy="68550"/>
            </a:xfrm>
            <a:custGeom>
              <a:rect b="b" l="l" r="r" t="t"/>
              <a:pathLst>
                <a:path extrusionOk="0" h="2742" w="9705">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2"/>
            <p:cNvSpPr/>
            <p:nvPr/>
          </p:nvSpPr>
          <p:spPr>
            <a:xfrm>
              <a:off x="-35627125" y="3450950"/>
              <a:ext cx="55150" cy="25250"/>
            </a:xfrm>
            <a:custGeom>
              <a:rect b="b" l="l" r="r" t="t"/>
              <a:pathLst>
                <a:path extrusionOk="0" h="1010" w="2206">
                  <a:moveTo>
                    <a:pt x="0" y="1"/>
                  </a:moveTo>
                  <a:lnTo>
                    <a:pt x="0" y="1009"/>
                  </a:lnTo>
                  <a:lnTo>
                    <a:pt x="1670" y="1009"/>
                  </a:lnTo>
                  <a:cubicBezTo>
                    <a:pt x="1953" y="1009"/>
                    <a:pt x="2205" y="788"/>
                    <a:pt x="1953" y="505"/>
                  </a:cubicBezTo>
                  <a:cubicBezTo>
                    <a:pt x="1827" y="347"/>
                    <a:pt x="1764" y="190"/>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2"/>
            <p:cNvSpPr/>
            <p:nvPr/>
          </p:nvSpPr>
          <p:spPr>
            <a:xfrm>
              <a:off x="-35703525" y="3305250"/>
              <a:ext cx="84300" cy="34675"/>
            </a:xfrm>
            <a:custGeom>
              <a:rect b="b" l="l" r="r" t="t"/>
              <a:pathLst>
                <a:path extrusionOk="0" h="1387" w="3372">
                  <a:moveTo>
                    <a:pt x="1701" y="0"/>
                  </a:moveTo>
                  <a:cubicBezTo>
                    <a:pt x="882" y="0"/>
                    <a:pt x="221" y="599"/>
                    <a:pt x="0" y="1387"/>
                  </a:cubicBezTo>
                  <a:lnTo>
                    <a:pt x="3371" y="1387"/>
                  </a:lnTo>
                  <a:cubicBezTo>
                    <a:pt x="3214" y="599"/>
                    <a:pt x="2521"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2"/>
            <p:cNvSpPr/>
            <p:nvPr/>
          </p:nvSpPr>
          <p:spPr>
            <a:xfrm>
              <a:off x="-35677550" y="3254050"/>
              <a:ext cx="33100" cy="33100"/>
            </a:xfrm>
            <a:custGeom>
              <a:rect b="b" l="l" r="r" t="t"/>
              <a:pathLst>
                <a:path extrusionOk="0" h="1324" w="1324">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2"/>
            <p:cNvSpPr/>
            <p:nvPr/>
          </p:nvSpPr>
          <p:spPr>
            <a:xfrm>
              <a:off x="-35746850" y="3202075"/>
              <a:ext cx="171725" cy="189050"/>
            </a:xfrm>
            <a:custGeom>
              <a:rect b="b" l="l" r="r" t="t"/>
              <a:pathLst>
                <a:path extrusionOk="0" h="7562" w="6869">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2"/>
            <p:cNvSpPr/>
            <p:nvPr/>
          </p:nvSpPr>
          <p:spPr>
            <a:xfrm>
              <a:off x="-35677550" y="3450950"/>
              <a:ext cx="34675" cy="42575"/>
            </a:xfrm>
            <a:custGeom>
              <a:rect b="b" l="l" r="r" t="t"/>
              <a:pathLst>
                <a:path extrusionOk="0" h="1703" w="1387">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4" name="Google Shape;5874;p62"/>
          <p:cNvGrpSpPr/>
          <p:nvPr/>
        </p:nvGrpSpPr>
        <p:grpSpPr>
          <a:xfrm>
            <a:off x="829410" y="1821466"/>
            <a:ext cx="353645" cy="353888"/>
            <a:chOff x="-35839800" y="3561025"/>
            <a:chExt cx="291450" cy="291650"/>
          </a:xfrm>
        </p:grpSpPr>
        <p:sp>
          <p:nvSpPr>
            <p:cNvPr id="5875" name="Google Shape;5875;p62"/>
            <p:cNvSpPr/>
            <p:nvPr/>
          </p:nvSpPr>
          <p:spPr>
            <a:xfrm>
              <a:off x="-35772850" y="3612425"/>
              <a:ext cx="155200" cy="142575"/>
            </a:xfrm>
            <a:custGeom>
              <a:rect b="b" l="l" r="r" t="t"/>
              <a:pathLst>
                <a:path extrusionOk="0" h="5703" w="6208">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2"/>
            <p:cNvSpPr/>
            <p:nvPr/>
          </p:nvSpPr>
          <p:spPr>
            <a:xfrm>
              <a:off x="-35621625" y="3694325"/>
              <a:ext cx="73275" cy="143375"/>
            </a:xfrm>
            <a:custGeom>
              <a:rect b="b" l="l" r="r" t="t"/>
              <a:pathLst>
                <a:path extrusionOk="0" h="5735" w="2931">
                  <a:moveTo>
                    <a:pt x="2931" y="1"/>
                  </a:moveTo>
                  <a:lnTo>
                    <a:pt x="1" y="2899"/>
                  </a:lnTo>
                  <a:lnTo>
                    <a:pt x="2805" y="5735"/>
                  </a:lnTo>
                  <a:cubicBezTo>
                    <a:pt x="2868" y="5609"/>
                    <a:pt x="2931" y="5451"/>
                    <a:pt x="2931" y="5294"/>
                  </a:cubicBez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2"/>
            <p:cNvSpPr/>
            <p:nvPr/>
          </p:nvSpPr>
          <p:spPr>
            <a:xfrm>
              <a:off x="-35827200" y="3748675"/>
              <a:ext cx="263100" cy="104000"/>
            </a:xfrm>
            <a:custGeom>
              <a:rect b="b" l="l" r="r" t="t"/>
              <a:pathLst>
                <a:path extrusionOk="0" h="4160" w="10524">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2"/>
            <p:cNvSpPr/>
            <p:nvPr/>
          </p:nvSpPr>
          <p:spPr>
            <a:xfrm>
              <a:off x="-35831925" y="3635275"/>
              <a:ext cx="41775" cy="85075"/>
            </a:xfrm>
            <a:custGeom>
              <a:rect b="b" l="l" r="r" t="t"/>
              <a:pathLst>
                <a:path extrusionOk="0" h="3403" w="1671">
                  <a:moveTo>
                    <a:pt x="1671" y="0"/>
                  </a:moveTo>
                  <a:lnTo>
                    <a:pt x="1" y="1701"/>
                  </a:lnTo>
                  <a:lnTo>
                    <a:pt x="1671" y="3403"/>
                  </a:ln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2"/>
            <p:cNvSpPr/>
            <p:nvPr/>
          </p:nvSpPr>
          <p:spPr>
            <a:xfrm>
              <a:off x="-35601150" y="3635275"/>
              <a:ext cx="43350" cy="85075"/>
            </a:xfrm>
            <a:custGeom>
              <a:rect b="b" l="l" r="r" t="t"/>
              <a:pathLst>
                <a:path extrusionOk="0" h="3403" w="1734">
                  <a:moveTo>
                    <a:pt x="1" y="0"/>
                  </a:moveTo>
                  <a:lnTo>
                    <a:pt x="1" y="3403"/>
                  </a:lnTo>
                  <a:lnTo>
                    <a:pt x="1734" y="170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2"/>
            <p:cNvSpPr/>
            <p:nvPr/>
          </p:nvSpPr>
          <p:spPr>
            <a:xfrm>
              <a:off x="-35750000" y="3561025"/>
              <a:ext cx="111075" cy="35675"/>
            </a:xfrm>
            <a:custGeom>
              <a:rect b="b" l="l" r="r" t="t"/>
              <a:pathLst>
                <a:path extrusionOk="0" h="1427" w="4443">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2"/>
            <p:cNvSpPr/>
            <p:nvPr/>
          </p:nvSpPr>
          <p:spPr>
            <a:xfrm>
              <a:off x="-35839800" y="3694325"/>
              <a:ext cx="72500" cy="143375"/>
            </a:xfrm>
            <a:custGeom>
              <a:rect b="b" l="l" r="r" t="t"/>
              <a:pathLst>
                <a:path extrusionOk="0" h="5735" w="2900">
                  <a:moveTo>
                    <a:pt x="1" y="1"/>
                  </a:moveTo>
                  <a:lnTo>
                    <a:pt x="1" y="5294"/>
                  </a:lnTo>
                  <a:cubicBezTo>
                    <a:pt x="1" y="5451"/>
                    <a:pt x="32" y="5609"/>
                    <a:pt x="95" y="5735"/>
                  </a:cubicBezTo>
                  <a:lnTo>
                    <a:pt x="2899" y="289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82" name="Google Shape;5882;p62"/>
          <p:cNvSpPr/>
          <p:nvPr/>
        </p:nvSpPr>
        <p:spPr>
          <a:xfrm>
            <a:off x="827834" y="2257004"/>
            <a:ext cx="355557" cy="353645"/>
          </a:xfrm>
          <a:custGeom>
            <a:rect b="b" l="l" r="r" t="t"/>
            <a:pathLst>
              <a:path extrusionOk="0" h="11658" w="11721">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3" name="Google Shape;5883;p62"/>
          <p:cNvGrpSpPr/>
          <p:nvPr/>
        </p:nvGrpSpPr>
        <p:grpSpPr>
          <a:xfrm>
            <a:off x="3066955" y="1380546"/>
            <a:ext cx="353645" cy="353645"/>
            <a:chOff x="-34003850" y="3227275"/>
            <a:chExt cx="291450" cy="291450"/>
          </a:xfrm>
        </p:grpSpPr>
        <p:sp>
          <p:nvSpPr>
            <p:cNvPr id="5884" name="Google Shape;5884;p62"/>
            <p:cNvSpPr/>
            <p:nvPr/>
          </p:nvSpPr>
          <p:spPr>
            <a:xfrm>
              <a:off x="-33852625" y="3313925"/>
              <a:ext cx="128425" cy="49625"/>
            </a:xfrm>
            <a:custGeom>
              <a:rect b="b" l="l" r="r" t="t"/>
              <a:pathLst>
                <a:path extrusionOk="0" h="1985" w="5137">
                  <a:moveTo>
                    <a:pt x="473" y="0"/>
                  </a:moveTo>
                  <a:cubicBezTo>
                    <a:pt x="316" y="0"/>
                    <a:pt x="158" y="32"/>
                    <a:pt x="1" y="126"/>
                  </a:cubicBezTo>
                  <a:lnTo>
                    <a:pt x="2521" y="1985"/>
                  </a:lnTo>
                  <a:lnTo>
                    <a:pt x="5136" y="158"/>
                  </a:lnTo>
                  <a:cubicBezTo>
                    <a:pt x="4979" y="32"/>
                    <a:pt x="4790"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2"/>
            <p:cNvSpPr/>
            <p:nvPr/>
          </p:nvSpPr>
          <p:spPr>
            <a:xfrm>
              <a:off x="-33866000" y="3328875"/>
              <a:ext cx="153600" cy="103200"/>
            </a:xfrm>
            <a:custGeom>
              <a:rect b="b" l="l" r="r" t="t"/>
              <a:pathLst>
                <a:path extrusionOk="0" h="4128" w="6144">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2"/>
            <p:cNvSpPr/>
            <p:nvPr/>
          </p:nvSpPr>
          <p:spPr>
            <a:xfrm>
              <a:off x="-34003850" y="3279250"/>
              <a:ext cx="189050" cy="188275"/>
            </a:xfrm>
            <a:custGeom>
              <a:rect b="b" l="l" r="r" t="t"/>
              <a:pathLst>
                <a:path extrusionOk="0" h="7531" w="7562">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2"/>
            <p:cNvSpPr/>
            <p:nvPr/>
          </p:nvSpPr>
          <p:spPr>
            <a:xfrm>
              <a:off x="-34003850" y="3227275"/>
              <a:ext cx="189050" cy="34675"/>
            </a:xfrm>
            <a:custGeom>
              <a:rect b="b" l="l" r="r" t="t"/>
              <a:pathLst>
                <a:path extrusionOk="0" h="1387" w="7562">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2"/>
            <p:cNvSpPr/>
            <p:nvPr/>
          </p:nvSpPr>
          <p:spPr>
            <a:xfrm>
              <a:off x="-34003850" y="3484050"/>
              <a:ext cx="189050" cy="34675"/>
            </a:xfrm>
            <a:custGeom>
              <a:rect b="b" l="l" r="r" t="t"/>
              <a:pathLst>
                <a:path extrusionOk="0" h="1387" w="7562">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9" name="Google Shape;5889;p62"/>
          <p:cNvGrpSpPr/>
          <p:nvPr/>
        </p:nvGrpSpPr>
        <p:grpSpPr>
          <a:xfrm>
            <a:off x="3066485" y="1821238"/>
            <a:ext cx="354586" cy="354343"/>
            <a:chOff x="-34004625" y="3585850"/>
            <a:chExt cx="292225" cy="292025"/>
          </a:xfrm>
        </p:grpSpPr>
        <p:sp>
          <p:nvSpPr>
            <p:cNvPr id="5890" name="Google Shape;5890;p62"/>
            <p:cNvSpPr/>
            <p:nvPr/>
          </p:nvSpPr>
          <p:spPr>
            <a:xfrm>
              <a:off x="-33832150" y="3585850"/>
              <a:ext cx="103200" cy="154200"/>
            </a:xfrm>
            <a:custGeom>
              <a:rect b="b" l="l" r="r" t="t"/>
              <a:pathLst>
                <a:path extrusionOk="0" h="6168" w="4128">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2"/>
            <p:cNvSpPr/>
            <p:nvPr/>
          </p:nvSpPr>
          <p:spPr>
            <a:xfrm>
              <a:off x="-34004625" y="3690400"/>
              <a:ext cx="155175" cy="187475"/>
            </a:xfrm>
            <a:custGeom>
              <a:rect b="b" l="l" r="r" t="t"/>
              <a:pathLst>
                <a:path extrusionOk="0" h="7499" w="6207">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2"/>
            <p:cNvSpPr/>
            <p:nvPr/>
          </p:nvSpPr>
          <p:spPr>
            <a:xfrm>
              <a:off x="-33936100" y="3621075"/>
              <a:ext cx="51200" cy="51225"/>
            </a:xfrm>
            <a:custGeom>
              <a:rect b="b" l="l" r="r" t="t"/>
              <a:pathLst>
                <a:path extrusionOk="0" h="2049" w="2048">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2"/>
            <p:cNvSpPr/>
            <p:nvPr/>
          </p:nvSpPr>
          <p:spPr>
            <a:xfrm>
              <a:off x="-33952650" y="3690125"/>
              <a:ext cx="155975" cy="186950"/>
            </a:xfrm>
            <a:custGeom>
              <a:rect b="b" l="l" r="r" t="t"/>
              <a:pathLst>
                <a:path extrusionOk="0" h="7478" w="6239">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2"/>
            <p:cNvSpPr/>
            <p:nvPr/>
          </p:nvSpPr>
          <p:spPr>
            <a:xfrm>
              <a:off x="-33849475" y="3758125"/>
              <a:ext cx="137075" cy="33100"/>
            </a:xfrm>
            <a:custGeom>
              <a:rect b="b" l="l" r="r" t="t"/>
              <a:pathLst>
                <a:path extrusionOk="0" h="1324" w="5483">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5" name="Google Shape;5895;p62"/>
          <p:cNvGrpSpPr/>
          <p:nvPr/>
        </p:nvGrpSpPr>
        <p:grpSpPr>
          <a:xfrm>
            <a:off x="3066000" y="2256439"/>
            <a:ext cx="355557" cy="354616"/>
            <a:chOff x="-34005425" y="3945575"/>
            <a:chExt cx="293025" cy="292250"/>
          </a:xfrm>
        </p:grpSpPr>
        <p:sp>
          <p:nvSpPr>
            <p:cNvPr id="5896" name="Google Shape;5896;p62"/>
            <p:cNvSpPr/>
            <p:nvPr/>
          </p:nvSpPr>
          <p:spPr>
            <a:xfrm>
              <a:off x="-33952650" y="3998350"/>
              <a:ext cx="186700" cy="186700"/>
            </a:xfrm>
            <a:custGeom>
              <a:rect b="b" l="l" r="r" t="t"/>
              <a:pathLst>
                <a:path extrusionOk="0" h="7468" w="7468">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2"/>
            <p:cNvSpPr/>
            <p:nvPr/>
          </p:nvSpPr>
          <p:spPr>
            <a:xfrm>
              <a:off x="-33944775" y="3945575"/>
              <a:ext cx="232375" cy="247350"/>
            </a:xfrm>
            <a:custGeom>
              <a:rect b="b" l="l" r="r" t="t"/>
              <a:pathLst>
                <a:path extrusionOk="0" h="9894" w="9295">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2"/>
            <p:cNvSpPr/>
            <p:nvPr/>
          </p:nvSpPr>
          <p:spPr>
            <a:xfrm>
              <a:off x="-34005425" y="3987325"/>
              <a:ext cx="237100" cy="250500"/>
            </a:xfrm>
            <a:custGeom>
              <a:rect b="b" l="l" r="r" t="t"/>
              <a:pathLst>
                <a:path extrusionOk="0" h="10020" w="9484">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99" name="Google Shape;5899;p62"/>
          <p:cNvGrpSpPr/>
          <p:nvPr/>
        </p:nvGrpSpPr>
        <p:grpSpPr>
          <a:xfrm>
            <a:off x="1713099" y="2729615"/>
            <a:ext cx="358408" cy="355557"/>
            <a:chOff x="-32174975" y="3192625"/>
            <a:chExt cx="295375" cy="293025"/>
          </a:xfrm>
        </p:grpSpPr>
        <p:sp>
          <p:nvSpPr>
            <p:cNvPr id="5900" name="Google Shape;5900;p62"/>
            <p:cNvSpPr/>
            <p:nvPr/>
          </p:nvSpPr>
          <p:spPr>
            <a:xfrm>
              <a:off x="-32171050" y="3279250"/>
              <a:ext cx="291450" cy="153625"/>
            </a:xfrm>
            <a:custGeom>
              <a:rect b="b" l="l" r="r" t="t"/>
              <a:pathLst>
                <a:path extrusionOk="0" h="6145" w="11658">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2"/>
            <p:cNvSpPr/>
            <p:nvPr/>
          </p:nvSpPr>
          <p:spPr>
            <a:xfrm>
              <a:off x="-32067075" y="3313925"/>
              <a:ext cx="84300" cy="85075"/>
            </a:xfrm>
            <a:custGeom>
              <a:rect b="b" l="l" r="r" t="t"/>
              <a:pathLst>
                <a:path extrusionOk="0" h="3403" w="3372">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2"/>
            <p:cNvSpPr/>
            <p:nvPr/>
          </p:nvSpPr>
          <p:spPr>
            <a:xfrm>
              <a:off x="-32171050" y="3450950"/>
              <a:ext cx="291450" cy="34700"/>
            </a:xfrm>
            <a:custGeom>
              <a:rect b="b" l="l" r="r" t="t"/>
              <a:pathLst>
                <a:path extrusionOk="0" h="1388" w="11658">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2"/>
            <p:cNvSpPr/>
            <p:nvPr/>
          </p:nvSpPr>
          <p:spPr>
            <a:xfrm>
              <a:off x="-32174975" y="3192625"/>
              <a:ext cx="295375" cy="70125"/>
            </a:xfrm>
            <a:custGeom>
              <a:rect b="b" l="l" r="r" t="t"/>
              <a:pathLst>
                <a:path extrusionOk="0" h="2805" w="11815">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04" name="Google Shape;5904;p62"/>
          <p:cNvSpPr/>
          <p:nvPr/>
        </p:nvSpPr>
        <p:spPr>
          <a:xfrm>
            <a:off x="1710145" y="3200679"/>
            <a:ext cx="363201" cy="354859"/>
          </a:xfrm>
          <a:custGeom>
            <a:rect b="b" l="l" r="r" t="t"/>
            <a:pathLst>
              <a:path extrusionOk="0" h="11698" w="11973">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2"/>
          <p:cNvSpPr/>
          <p:nvPr/>
        </p:nvSpPr>
        <p:spPr>
          <a:xfrm>
            <a:off x="1714923" y="3665764"/>
            <a:ext cx="353645" cy="354586"/>
          </a:xfrm>
          <a:custGeom>
            <a:rect b="b" l="l" r="r" t="t"/>
            <a:pathLst>
              <a:path extrusionOk="0" h="11689" w="11658">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6" name="Google Shape;5906;p62"/>
          <p:cNvGrpSpPr/>
          <p:nvPr/>
        </p:nvGrpSpPr>
        <p:grpSpPr>
          <a:xfrm>
            <a:off x="3952249" y="2730570"/>
            <a:ext cx="354586" cy="353645"/>
            <a:chOff x="-30345325" y="3184750"/>
            <a:chExt cx="292225" cy="291450"/>
          </a:xfrm>
        </p:grpSpPr>
        <p:sp>
          <p:nvSpPr>
            <p:cNvPr id="5907" name="Google Shape;5907;p62"/>
            <p:cNvSpPr/>
            <p:nvPr/>
          </p:nvSpPr>
          <p:spPr>
            <a:xfrm>
              <a:off x="-30328000" y="3184750"/>
              <a:ext cx="258375" cy="120950"/>
            </a:xfrm>
            <a:custGeom>
              <a:rect b="b" l="l" r="r" t="t"/>
              <a:pathLst>
                <a:path extrusionOk="0" h="4838" w="10335">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2"/>
            <p:cNvSpPr/>
            <p:nvPr/>
          </p:nvSpPr>
          <p:spPr>
            <a:xfrm>
              <a:off x="-30310675" y="3322575"/>
              <a:ext cx="68550" cy="69350"/>
            </a:xfrm>
            <a:custGeom>
              <a:rect b="b" l="l" r="r" t="t"/>
              <a:pathLst>
                <a:path extrusionOk="0" h="2774" w="2742">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2"/>
            <p:cNvSpPr/>
            <p:nvPr/>
          </p:nvSpPr>
          <p:spPr>
            <a:xfrm>
              <a:off x="-30345325" y="3408425"/>
              <a:ext cx="137075" cy="67775"/>
            </a:xfrm>
            <a:custGeom>
              <a:rect b="b" l="l" r="r" t="t"/>
              <a:pathLst>
                <a:path extrusionOk="0" h="2711" w="5483">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2"/>
            <p:cNvSpPr/>
            <p:nvPr/>
          </p:nvSpPr>
          <p:spPr>
            <a:xfrm>
              <a:off x="-30156300" y="3322575"/>
              <a:ext cx="68550" cy="69350"/>
            </a:xfrm>
            <a:custGeom>
              <a:rect b="b" l="l" r="r" t="t"/>
              <a:pathLst>
                <a:path extrusionOk="0" h="2774" w="2742">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2"/>
            <p:cNvSpPr/>
            <p:nvPr/>
          </p:nvSpPr>
          <p:spPr>
            <a:xfrm>
              <a:off x="-30190950" y="3408425"/>
              <a:ext cx="137850" cy="67775"/>
            </a:xfrm>
            <a:custGeom>
              <a:rect b="b" l="l" r="r" t="t"/>
              <a:pathLst>
                <a:path extrusionOk="0" h="2711" w="5514">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12" name="Google Shape;5912;p62"/>
          <p:cNvGrpSpPr/>
          <p:nvPr/>
        </p:nvGrpSpPr>
        <p:grpSpPr>
          <a:xfrm>
            <a:off x="1277001" y="1380546"/>
            <a:ext cx="353645" cy="353645"/>
            <a:chOff x="-35481425" y="3202075"/>
            <a:chExt cx="291450" cy="291450"/>
          </a:xfrm>
        </p:grpSpPr>
        <p:sp>
          <p:nvSpPr>
            <p:cNvPr id="5913" name="Google Shape;5913;p62"/>
            <p:cNvSpPr/>
            <p:nvPr/>
          </p:nvSpPr>
          <p:spPr>
            <a:xfrm>
              <a:off x="-35414475" y="3304600"/>
              <a:ext cx="154400" cy="85975"/>
            </a:xfrm>
            <a:custGeom>
              <a:rect b="b" l="l" r="r" t="t"/>
              <a:pathLst>
                <a:path extrusionOk="0" h="3439" w="6176">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2"/>
            <p:cNvSpPr/>
            <p:nvPr/>
          </p:nvSpPr>
          <p:spPr>
            <a:xfrm>
              <a:off x="-35413700" y="3202075"/>
              <a:ext cx="34700" cy="103200"/>
            </a:xfrm>
            <a:custGeom>
              <a:rect b="b" l="l" r="r" t="t"/>
              <a:pathLst>
                <a:path extrusionOk="0" h="4128" w="1388">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2"/>
            <p:cNvSpPr/>
            <p:nvPr/>
          </p:nvSpPr>
          <p:spPr>
            <a:xfrm>
              <a:off x="-35413700" y="3389525"/>
              <a:ext cx="34700" cy="103250"/>
            </a:xfrm>
            <a:custGeom>
              <a:rect b="b" l="l" r="r" t="t"/>
              <a:pathLst>
                <a:path extrusionOk="0" h="4130" w="1388">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2"/>
            <p:cNvSpPr/>
            <p:nvPr/>
          </p:nvSpPr>
          <p:spPr>
            <a:xfrm>
              <a:off x="-35292400" y="3202075"/>
              <a:ext cx="33900" cy="103200"/>
            </a:xfrm>
            <a:custGeom>
              <a:rect b="b" l="l" r="r" t="t"/>
              <a:pathLst>
                <a:path extrusionOk="0" h="4128" w="1356">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2"/>
            <p:cNvSpPr/>
            <p:nvPr/>
          </p:nvSpPr>
          <p:spPr>
            <a:xfrm>
              <a:off x="-35241200" y="3202850"/>
              <a:ext cx="51225" cy="290675"/>
            </a:xfrm>
            <a:custGeom>
              <a:rect b="b" l="l" r="r" t="t"/>
              <a:pathLst>
                <a:path extrusionOk="0" h="11627" w="2049">
                  <a:moveTo>
                    <a:pt x="1" y="1"/>
                  </a:moveTo>
                  <a:lnTo>
                    <a:pt x="1" y="11626"/>
                  </a:lnTo>
                  <a:cubicBezTo>
                    <a:pt x="1135" y="11469"/>
                    <a:pt x="2048" y="10460"/>
                    <a:pt x="2048" y="9263"/>
                  </a:cubicBezTo>
                  <a:lnTo>
                    <a:pt x="2048" y="2395"/>
                  </a:lnTo>
                  <a:cubicBezTo>
                    <a:pt x="2048" y="1167"/>
                    <a:pt x="1135" y="158"/>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2"/>
            <p:cNvSpPr/>
            <p:nvPr/>
          </p:nvSpPr>
          <p:spPr>
            <a:xfrm>
              <a:off x="-35292400" y="3389525"/>
              <a:ext cx="33900" cy="104000"/>
            </a:xfrm>
            <a:custGeom>
              <a:rect b="b" l="l" r="r" t="t"/>
              <a:pathLst>
                <a:path extrusionOk="0" h="4160" w="1356">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2"/>
            <p:cNvSpPr/>
            <p:nvPr/>
          </p:nvSpPr>
          <p:spPr>
            <a:xfrm>
              <a:off x="-35481425" y="3202075"/>
              <a:ext cx="51225" cy="289875"/>
            </a:xfrm>
            <a:custGeom>
              <a:rect b="b" l="l" r="r" t="t"/>
              <a:pathLst>
                <a:path extrusionOk="0" h="11595" w="2049">
                  <a:moveTo>
                    <a:pt x="2048" y="0"/>
                  </a:moveTo>
                  <a:cubicBezTo>
                    <a:pt x="883" y="158"/>
                    <a:pt x="1" y="1166"/>
                    <a:pt x="1" y="2363"/>
                  </a:cubicBezTo>
                  <a:lnTo>
                    <a:pt x="1" y="9200"/>
                  </a:lnTo>
                  <a:cubicBezTo>
                    <a:pt x="1" y="10460"/>
                    <a:pt x="851" y="11437"/>
                    <a:pt x="2048" y="11594"/>
                  </a:cubicBez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0" name="Google Shape;5920;p62"/>
          <p:cNvGrpSpPr/>
          <p:nvPr/>
        </p:nvGrpSpPr>
        <p:grpSpPr>
          <a:xfrm>
            <a:off x="1276531" y="1822072"/>
            <a:ext cx="354586" cy="352675"/>
            <a:chOff x="-35482200" y="3561225"/>
            <a:chExt cx="292225" cy="290650"/>
          </a:xfrm>
        </p:grpSpPr>
        <p:sp>
          <p:nvSpPr>
            <p:cNvPr id="5921" name="Google Shape;5921;p62"/>
            <p:cNvSpPr/>
            <p:nvPr/>
          </p:nvSpPr>
          <p:spPr>
            <a:xfrm>
              <a:off x="-35482200" y="3749475"/>
              <a:ext cx="292225" cy="102400"/>
            </a:xfrm>
            <a:custGeom>
              <a:rect b="b" l="l" r="r" t="t"/>
              <a:pathLst>
                <a:path extrusionOk="0" h="4096" w="11689">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2"/>
            <p:cNvSpPr/>
            <p:nvPr/>
          </p:nvSpPr>
          <p:spPr>
            <a:xfrm>
              <a:off x="-35371150" y="3561225"/>
              <a:ext cx="68550" cy="68550"/>
            </a:xfrm>
            <a:custGeom>
              <a:rect b="b" l="l" r="r" t="t"/>
              <a:pathLst>
                <a:path extrusionOk="0" h="2742" w="2742">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2"/>
            <p:cNvSpPr/>
            <p:nvPr/>
          </p:nvSpPr>
          <p:spPr>
            <a:xfrm>
              <a:off x="-35405025" y="3647075"/>
              <a:ext cx="136275" cy="119750"/>
            </a:xfrm>
            <a:custGeom>
              <a:rect b="b" l="l" r="r" t="t"/>
              <a:pathLst>
                <a:path extrusionOk="0" h="4790" w="5451">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4" name="Google Shape;5924;p62"/>
          <p:cNvGrpSpPr/>
          <p:nvPr/>
        </p:nvGrpSpPr>
        <p:grpSpPr>
          <a:xfrm>
            <a:off x="1277001" y="2256940"/>
            <a:ext cx="353645" cy="353615"/>
            <a:chOff x="-35481425" y="3919600"/>
            <a:chExt cx="291450" cy="291425"/>
          </a:xfrm>
        </p:grpSpPr>
        <p:sp>
          <p:nvSpPr>
            <p:cNvPr id="5925" name="Google Shape;5925;p62"/>
            <p:cNvSpPr/>
            <p:nvPr/>
          </p:nvSpPr>
          <p:spPr>
            <a:xfrm>
              <a:off x="-35327050" y="4125150"/>
              <a:ext cx="84300" cy="85100"/>
            </a:xfrm>
            <a:custGeom>
              <a:rect b="b" l="l" r="r" t="t"/>
              <a:pathLst>
                <a:path extrusionOk="0" h="3404" w="3372">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2"/>
            <p:cNvSpPr/>
            <p:nvPr/>
          </p:nvSpPr>
          <p:spPr>
            <a:xfrm>
              <a:off x="-35429450" y="3921175"/>
              <a:ext cx="84300" cy="85075"/>
            </a:xfrm>
            <a:custGeom>
              <a:rect b="b" l="l" r="r" t="t"/>
              <a:pathLst>
                <a:path extrusionOk="0" h="3403" w="3372">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2"/>
            <p:cNvSpPr/>
            <p:nvPr/>
          </p:nvSpPr>
          <p:spPr>
            <a:xfrm>
              <a:off x="-35481425" y="4021975"/>
              <a:ext cx="137075" cy="35475"/>
            </a:xfrm>
            <a:custGeom>
              <a:rect b="b" l="l" r="r" t="t"/>
              <a:pathLst>
                <a:path extrusionOk="0" h="1419" w="5483">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2"/>
            <p:cNvSpPr/>
            <p:nvPr/>
          </p:nvSpPr>
          <p:spPr>
            <a:xfrm>
              <a:off x="-35481425" y="4073975"/>
              <a:ext cx="136275" cy="85875"/>
            </a:xfrm>
            <a:custGeom>
              <a:rect b="b" l="l" r="r" t="t"/>
              <a:pathLst>
                <a:path extrusionOk="0" h="3435" w="5451">
                  <a:moveTo>
                    <a:pt x="1" y="0"/>
                  </a:moveTo>
                  <a:lnTo>
                    <a:pt x="1" y="3434"/>
                  </a:lnTo>
                  <a:lnTo>
                    <a:pt x="5451" y="3434"/>
                  </a:lnTo>
                  <a:lnTo>
                    <a:pt x="54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2"/>
            <p:cNvSpPr/>
            <p:nvPr/>
          </p:nvSpPr>
          <p:spPr>
            <a:xfrm>
              <a:off x="-35481425" y="4176350"/>
              <a:ext cx="136275" cy="34675"/>
            </a:xfrm>
            <a:custGeom>
              <a:rect b="b" l="l" r="r" t="t"/>
              <a:pathLst>
                <a:path extrusionOk="0" h="1387" w="5451">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2"/>
            <p:cNvSpPr/>
            <p:nvPr/>
          </p:nvSpPr>
          <p:spPr>
            <a:xfrm>
              <a:off x="-35327050" y="3919600"/>
              <a:ext cx="137075" cy="33875"/>
            </a:xfrm>
            <a:custGeom>
              <a:rect b="b" l="l" r="r" t="t"/>
              <a:pathLst>
                <a:path extrusionOk="0" h="1355" w="5483">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2"/>
            <p:cNvSpPr/>
            <p:nvPr/>
          </p:nvSpPr>
          <p:spPr>
            <a:xfrm>
              <a:off x="-35327825" y="3970800"/>
              <a:ext cx="136275" cy="85875"/>
            </a:xfrm>
            <a:custGeom>
              <a:rect b="b" l="l" r="r" t="t"/>
              <a:pathLst>
                <a:path extrusionOk="0" h="3435" w="5451">
                  <a:moveTo>
                    <a:pt x="0" y="0"/>
                  </a:moveTo>
                  <a:lnTo>
                    <a:pt x="0" y="3434"/>
                  </a:lnTo>
                  <a:lnTo>
                    <a:pt x="5450" y="3434"/>
                  </a:ln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2"/>
            <p:cNvSpPr/>
            <p:nvPr/>
          </p:nvSpPr>
          <p:spPr>
            <a:xfrm>
              <a:off x="-35327825" y="4073975"/>
              <a:ext cx="136275" cy="35450"/>
            </a:xfrm>
            <a:custGeom>
              <a:rect b="b" l="l" r="r" t="t"/>
              <a:pathLst>
                <a:path extrusionOk="0" h="1418" w="5451">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62"/>
          <p:cNvGrpSpPr/>
          <p:nvPr/>
        </p:nvGrpSpPr>
        <p:grpSpPr>
          <a:xfrm>
            <a:off x="3512636" y="1381031"/>
            <a:ext cx="357468" cy="352675"/>
            <a:chOff x="-33645475" y="3228075"/>
            <a:chExt cx="294600" cy="290650"/>
          </a:xfrm>
        </p:grpSpPr>
        <p:sp>
          <p:nvSpPr>
            <p:cNvPr id="5934" name="Google Shape;5934;p62"/>
            <p:cNvSpPr/>
            <p:nvPr/>
          </p:nvSpPr>
          <p:spPr>
            <a:xfrm>
              <a:off x="-33456450" y="3261925"/>
              <a:ext cx="84300" cy="85100"/>
            </a:xfrm>
            <a:custGeom>
              <a:rect b="b" l="l" r="r" t="t"/>
              <a:pathLst>
                <a:path extrusionOk="0" h="3404" w="3372">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2"/>
            <p:cNvSpPr/>
            <p:nvPr/>
          </p:nvSpPr>
          <p:spPr>
            <a:xfrm>
              <a:off x="-33575375" y="3433625"/>
              <a:ext cx="85075" cy="85100"/>
            </a:xfrm>
            <a:custGeom>
              <a:rect b="b" l="l" r="r" t="t"/>
              <a:pathLst>
                <a:path extrusionOk="0" h="3404" w="3403">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2"/>
            <p:cNvSpPr/>
            <p:nvPr/>
          </p:nvSpPr>
          <p:spPr>
            <a:xfrm>
              <a:off x="-33645475" y="3228075"/>
              <a:ext cx="206375" cy="153600"/>
            </a:xfrm>
            <a:custGeom>
              <a:rect b="b" l="l" r="r" t="t"/>
              <a:pathLst>
                <a:path extrusionOk="0" h="6144" w="8255">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2"/>
            <p:cNvSpPr/>
            <p:nvPr/>
          </p:nvSpPr>
          <p:spPr>
            <a:xfrm>
              <a:off x="-33593500" y="3279250"/>
              <a:ext cx="104775" cy="52275"/>
            </a:xfrm>
            <a:custGeom>
              <a:rect b="b" l="l" r="r" t="t"/>
              <a:pathLst>
                <a:path extrusionOk="0" h="2091" w="4191">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2"/>
            <p:cNvSpPr/>
            <p:nvPr/>
          </p:nvSpPr>
          <p:spPr>
            <a:xfrm>
              <a:off x="-33593500" y="3341475"/>
              <a:ext cx="104775" cy="74075"/>
            </a:xfrm>
            <a:custGeom>
              <a:rect b="b" l="l" r="r" t="t"/>
              <a:pathLst>
                <a:path extrusionOk="0" h="2963" w="4191">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2"/>
            <p:cNvSpPr/>
            <p:nvPr/>
          </p:nvSpPr>
          <p:spPr>
            <a:xfrm>
              <a:off x="-33455650" y="3381650"/>
              <a:ext cx="104775" cy="52250"/>
            </a:xfrm>
            <a:custGeom>
              <a:rect b="b" l="l" r="r" t="t"/>
              <a:pathLst>
                <a:path extrusionOk="0" h="2090" w="4191">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2"/>
            <p:cNvSpPr/>
            <p:nvPr/>
          </p:nvSpPr>
          <p:spPr>
            <a:xfrm>
              <a:off x="-33456450" y="3443875"/>
              <a:ext cx="102425" cy="74850"/>
            </a:xfrm>
            <a:custGeom>
              <a:rect b="b" l="l" r="r" t="t"/>
              <a:pathLst>
                <a:path extrusionOk="0" h="2994" w="4097">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1" name="Google Shape;5941;p62"/>
          <p:cNvGrpSpPr/>
          <p:nvPr/>
        </p:nvGrpSpPr>
        <p:grpSpPr>
          <a:xfrm>
            <a:off x="3513606" y="1821116"/>
            <a:ext cx="355526" cy="354586"/>
            <a:chOff x="-33646250" y="3586425"/>
            <a:chExt cx="293000" cy="292225"/>
          </a:xfrm>
        </p:grpSpPr>
        <p:sp>
          <p:nvSpPr>
            <p:cNvPr id="5942" name="Google Shape;5942;p62"/>
            <p:cNvSpPr/>
            <p:nvPr/>
          </p:nvSpPr>
          <p:spPr>
            <a:xfrm>
              <a:off x="-33646250" y="3739225"/>
              <a:ext cx="141775" cy="139425"/>
            </a:xfrm>
            <a:custGeom>
              <a:rect b="b" l="l" r="r" t="t"/>
              <a:pathLst>
                <a:path extrusionOk="0" h="5577" w="5671">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2"/>
            <p:cNvSpPr/>
            <p:nvPr/>
          </p:nvSpPr>
          <p:spPr>
            <a:xfrm>
              <a:off x="-33541500" y="3586425"/>
              <a:ext cx="188250" cy="187475"/>
            </a:xfrm>
            <a:custGeom>
              <a:rect b="b" l="l" r="r" t="t"/>
              <a:pathLst>
                <a:path extrusionOk="0" h="7499" w="753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4" name="Google Shape;5944;p62"/>
          <p:cNvGrpSpPr/>
          <p:nvPr/>
        </p:nvGrpSpPr>
        <p:grpSpPr>
          <a:xfrm>
            <a:off x="3514076" y="2255969"/>
            <a:ext cx="354586" cy="355557"/>
            <a:chOff x="-33645475" y="3944800"/>
            <a:chExt cx="292225" cy="293025"/>
          </a:xfrm>
        </p:grpSpPr>
        <p:sp>
          <p:nvSpPr>
            <p:cNvPr id="5945" name="Google Shape;5945;p62"/>
            <p:cNvSpPr/>
            <p:nvPr/>
          </p:nvSpPr>
          <p:spPr>
            <a:xfrm>
              <a:off x="-33549375" y="3944800"/>
              <a:ext cx="98475" cy="70900"/>
            </a:xfrm>
            <a:custGeom>
              <a:rect b="b" l="l" r="r" t="t"/>
              <a:pathLst>
                <a:path extrusionOk="0" h="2836" w="3939">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2"/>
            <p:cNvSpPr/>
            <p:nvPr/>
          </p:nvSpPr>
          <p:spPr>
            <a:xfrm>
              <a:off x="-33645475" y="4041675"/>
              <a:ext cx="70900" cy="98475"/>
            </a:xfrm>
            <a:custGeom>
              <a:rect b="b" l="l" r="r" t="t"/>
              <a:pathLst>
                <a:path extrusionOk="0" h="3939" w="2836">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2"/>
            <p:cNvSpPr/>
            <p:nvPr/>
          </p:nvSpPr>
          <p:spPr>
            <a:xfrm>
              <a:off x="-33424150" y="4042450"/>
              <a:ext cx="70900" cy="52025"/>
            </a:xfrm>
            <a:custGeom>
              <a:rect b="b" l="l" r="r" t="t"/>
              <a:pathLst>
                <a:path extrusionOk="0" h="2081" w="2836">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2"/>
            <p:cNvSpPr/>
            <p:nvPr/>
          </p:nvSpPr>
          <p:spPr>
            <a:xfrm>
              <a:off x="-33549375" y="4165325"/>
              <a:ext cx="86650" cy="70925"/>
            </a:xfrm>
            <a:custGeom>
              <a:rect b="b" l="l" r="r" t="t"/>
              <a:pathLst>
                <a:path extrusionOk="0" h="2837" w="3466">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2"/>
            <p:cNvSpPr/>
            <p:nvPr/>
          </p:nvSpPr>
          <p:spPr>
            <a:xfrm>
              <a:off x="-33558825" y="4030650"/>
              <a:ext cx="118950" cy="120525"/>
            </a:xfrm>
            <a:custGeom>
              <a:rect b="b" l="l" r="r" t="t"/>
              <a:pathLst>
                <a:path extrusionOk="0" h="4821" w="4758">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2"/>
            <p:cNvSpPr/>
            <p:nvPr/>
          </p:nvSpPr>
          <p:spPr>
            <a:xfrm>
              <a:off x="-33639950" y="4129900"/>
              <a:ext cx="100825" cy="100825"/>
            </a:xfrm>
            <a:custGeom>
              <a:rect b="b" l="l" r="r" t="t"/>
              <a:pathLst>
                <a:path extrusionOk="0" h="4033" w="4033">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2"/>
            <p:cNvSpPr/>
            <p:nvPr/>
          </p:nvSpPr>
          <p:spPr>
            <a:xfrm>
              <a:off x="-33459600" y="3951875"/>
              <a:ext cx="100850" cy="100075"/>
            </a:xfrm>
            <a:custGeom>
              <a:rect b="b" l="l" r="r" t="t"/>
              <a:pathLst>
                <a:path extrusionOk="0" h="4003" w="4034">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2"/>
            <p:cNvSpPr/>
            <p:nvPr/>
          </p:nvSpPr>
          <p:spPr>
            <a:xfrm>
              <a:off x="-33639950" y="3951100"/>
              <a:ext cx="100825" cy="100050"/>
            </a:xfrm>
            <a:custGeom>
              <a:rect b="b" l="l" r="r" t="t"/>
              <a:pathLst>
                <a:path extrusionOk="0" h="4002" w="4033">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2"/>
            <p:cNvSpPr/>
            <p:nvPr/>
          </p:nvSpPr>
          <p:spPr>
            <a:xfrm>
              <a:off x="-33472975" y="4082625"/>
              <a:ext cx="119725" cy="155200"/>
            </a:xfrm>
            <a:custGeom>
              <a:rect b="b" l="l" r="r" t="t"/>
              <a:pathLst>
                <a:path extrusionOk="0" h="6208" w="4789">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2"/>
            <p:cNvSpPr/>
            <p:nvPr/>
          </p:nvSpPr>
          <p:spPr>
            <a:xfrm>
              <a:off x="-33421775" y="41338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5" name="Google Shape;5955;p62"/>
          <p:cNvGrpSpPr/>
          <p:nvPr/>
        </p:nvGrpSpPr>
        <p:grpSpPr>
          <a:xfrm>
            <a:off x="2167295" y="2729706"/>
            <a:ext cx="352675" cy="355375"/>
            <a:chOff x="-31809525" y="3192625"/>
            <a:chExt cx="290650" cy="292875"/>
          </a:xfrm>
        </p:grpSpPr>
        <p:sp>
          <p:nvSpPr>
            <p:cNvPr id="5956" name="Google Shape;5956;p62"/>
            <p:cNvSpPr/>
            <p:nvPr/>
          </p:nvSpPr>
          <p:spPr>
            <a:xfrm>
              <a:off x="-31767775" y="3192625"/>
              <a:ext cx="204800" cy="153600"/>
            </a:xfrm>
            <a:custGeom>
              <a:rect b="b" l="l" r="r" t="t"/>
              <a:pathLst>
                <a:path extrusionOk="0" h="6144" w="8192">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2"/>
            <p:cNvSpPr/>
            <p:nvPr/>
          </p:nvSpPr>
          <p:spPr>
            <a:xfrm>
              <a:off x="-31715000" y="3244600"/>
              <a:ext cx="101625" cy="52450"/>
            </a:xfrm>
            <a:custGeom>
              <a:rect b="b" l="l" r="r" t="t"/>
              <a:pathLst>
                <a:path extrusionOk="0" h="2098" w="4065">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2"/>
            <p:cNvSpPr/>
            <p:nvPr/>
          </p:nvSpPr>
          <p:spPr>
            <a:xfrm>
              <a:off x="-31716575" y="3308400"/>
              <a:ext cx="102400" cy="73275"/>
            </a:xfrm>
            <a:custGeom>
              <a:rect b="b" l="l" r="r" t="t"/>
              <a:pathLst>
                <a:path extrusionOk="0" h="2931" w="4096">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2"/>
            <p:cNvSpPr/>
            <p:nvPr/>
          </p:nvSpPr>
          <p:spPr>
            <a:xfrm>
              <a:off x="-31809525" y="3386375"/>
              <a:ext cx="290650" cy="99125"/>
            </a:xfrm>
            <a:custGeom>
              <a:rect b="b" l="l" r="r" t="t"/>
              <a:pathLst>
                <a:path extrusionOk="0" h="3965" w="11626">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0" name="Google Shape;5960;p62"/>
          <p:cNvGrpSpPr/>
          <p:nvPr/>
        </p:nvGrpSpPr>
        <p:grpSpPr>
          <a:xfrm>
            <a:off x="2166810" y="3200258"/>
            <a:ext cx="353645" cy="355557"/>
            <a:chOff x="-31811100" y="3550975"/>
            <a:chExt cx="291450" cy="293025"/>
          </a:xfrm>
        </p:grpSpPr>
        <p:sp>
          <p:nvSpPr>
            <p:cNvPr id="5961" name="Google Shape;5961;p62"/>
            <p:cNvSpPr/>
            <p:nvPr/>
          </p:nvSpPr>
          <p:spPr>
            <a:xfrm>
              <a:off x="-31554325" y="3595875"/>
              <a:ext cx="34675" cy="33900"/>
            </a:xfrm>
            <a:custGeom>
              <a:rect b="b" l="l" r="r" t="t"/>
              <a:pathLst>
                <a:path extrusionOk="0" h="1356" w="1387">
                  <a:moveTo>
                    <a:pt x="0" y="1"/>
                  </a:moveTo>
                  <a:lnTo>
                    <a:pt x="0" y="1355"/>
                  </a:lnTo>
                  <a:lnTo>
                    <a:pt x="662" y="1355"/>
                  </a:lnTo>
                  <a:cubicBezTo>
                    <a:pt x="1071" y="1355"/>
                    <a:pt x="1324" y="1040"/>
                    <a:pt x="1324" y="694"/>
                  </a:cubicBezTo>
                  <a:cubicBezTo>
                    <a:pt x="1387" y="316"/>
                    <a:pt x="107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2"/>
            <p:cNvSpPr/>
            <p:nvPr/>
          </p:nvSpPr>
          <p:spPr>
            <a:xfrm>
              <a:off x="-31659075" y="3628650"/>
              <a:ext cx="139425" cy="71650"/>
            </a:xfrm>
            <a:custGeom>
              <a:rect b="b" l="l" r="r" t="t"/>
              <a:pathLst>
                <a:path extrusionOk="0" h="2866" w="5577">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2"/>
            <p:cNvSpPr/>
            <p:nvPr/>
          </p:nvSpPr>
          <p:spPr>
            <a:xfrm>
              <a:off x="-31811100" y="3647075"/>
              <a:ext cx="33100" cy="33100"/>
            </a:xfrm>
            <a:custGeom>
              <a:rect b="b" l="l" r="r" t="t"/>
              <a:pathLst>
                <a:path extrusionOk="0" h="1324" w="1324">
                  <a:moveTo>
                    <a:pt x="662" y="1"/>
                  </a:moveTo>
                  <a:cubicBezTo>
                    <a:pt x="253" y="1"/>
                    <a:pt x="1" y="316"/>
                    <a:pt x="1" y="662"/>
                  </a:cubicBezTo>
                  <a:cubicBezTo>
                    <a:pt x="1" y="1040"/>
                    <a:pt x="316" y="1324"/>
                    <a:pt x="662" y="1324"/>
                  </a:cubicBezTo>
                  <a:lnTo>
                    <a:pt x="1324" y="1324"/>
                  </a:lnTo>
                  <a:lnTo>
                    <a:pt x="13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2"/>
            <p:cNvSpPr/>
            <p:nvPr/>
          </p:nvSpPr>
          <p:spPr>
            <a:xfrm>
              <a:off x="-31811100" y="3678325"/>
              <a:ext cx="138650" cy="72250"/>
            </a:xfrm>
            <a:custGeom>
              <a:rect b="b" l="l" r="r" t="t"/>
              <a:pathLst>
                <a:path extrusionOk="0" h="2890" w="5546">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2"/>
            <p:cNvSpPr/>
            <p:nvPr/>
          </p:nvSpPr>
          <p:spPr>
            <a:xfrm>
              <a:off x="-31759900" y="3791200"/>
              <a:ext cx="187475" cy="52800"/>
            </a:xfrm>
            <a:custGeom>
              <a:rect b="b" l="l" r="r" t="t"/>
              <a:pathLst>
                <a:path extrusionOk="0" h="2112" w="7499">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2"/>
            <p:cNvSpPr/>
            <p:nvPr/>
          </p:nvSpPr>
          <p:spPr>
            <a:xfrm>
              <a:off x="-31759900" y="3550975"/>
              <a:ext cx="187475" cy="35475"/>
            </a:xfrm>
            <a:custGeom>
              <a:rect b="b" l="l" r="r" t="t"/>
              <a:pathLst>
                <a:path extrusionOk="0" h="1419" w="7499">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2"/>
            <p:cNvSpPr/>
            <p:nvPr/>
          </p:nvSpPr>
          <p:spPr>
            <a:xfrm>
              <a:off x="-31759100" y="3602975"/>
              <a:ext cx="188250" cy="172500"/>
            </a:xfrm>
            <a:custGeom>
              <a:rect b="b" l="l" r="r" t="t"/>
              <a:pathLst>
                <a:path extrusionOk="0" h="6900" w="753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8" name="Google Shape;5968;p62"/>
          <p:cNvGrpSpPr/>
          <p:nvPr/>
        </p:nvGrpSpPr>
        <p:grpSpPr>
          <a:xfrm>
            <a:off x="2160606" y="3664562"/>
            <a:ext cx="366052" cy="356831"/>
            <a:chOff x="-31817400" y="3910025"/>
            <a:chExt cx="301675" cy="294075"/>
          </a:xfrm>
        </p:grpSpPr>
        <p:sp>
          <p:nvSpPr>
            <p:cNvPr id="5969" name="Google Shape;5969;p62"/>
            <p:cNvSpPr/>
            <p:nvPr/>
          </p:nvSpPr>
          <p:spPr>
            <a:xfrm>
              <a:off x="-31817400" y="3911550"/>
              <a:ext cx="301675" cy="292550"/>
            </a:xfrm>
            <a:custGeom>
              <a:rect b="b" l="l" r="r" t="t"/>
              <a:pathLst>
                <a:path extrusionOk="0" h="11702" w="12067">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2"/>
            <p:cNvSpPr/>
            <p:nvPr/>
          </p:nvSpPr>
          <p:spPr>
            <a:xfrm>
              <a:off x="-31816600" y="4062950"/>
              <a:ext cx="144150" cy="140600"/>
            </a:xfrm>
            <a:custGeom>
              <a:rect b="b" l="l" r="r" t="t"/>
              <a:pathLst>
                <a:path extrusionOk="0" h="5624" w="5766">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2"/>
            <p:cNvSpPr/>
            <p:nvPr/>
          </p:nvSpPr>
          <p:spPr>
            <a:xfrm>
              <a:off x="-31648050" y="3910025"/>
              <a:ext cx="129175" cy="127725"/>
            </a:xfrm>
            <a:custGeom>
              <a:rect b="b" l="l" r="r" t="t"/>
              <a:pathLst>
                <a:path extrusionOk="0" h="5109" w="5167">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2" name="Google Shape;5972;p62"/>
          <p:cNvGrpSpPr/>
          <p:nvPr/>
        </p:nvGrpSpPr>
        <p:grpSpPr>
          <a:xfrm>
            <a:off x="3952234" y="3200743"/>
            <a:ext cx="354616" cy="354586"/>
            <a:chOff x="-30354000" y="3569100"/>
            <a:chExt cx="292250" cy="292225"/>
          </a:xfrm>
        </p:grpSpPr>
        <p:sp>
          <p:nvSpPr>
            <p:cNvPr id="5973" name="Google Shape;5973;p62"/>
            <p:cNvSpPr/>
            <p:nvPr/>
          </p:nvSpPr>
          <p:spPr>
            <a:xfrm>
              <a:off x="-30354000" y="3604550"/>
              <a:ext cx="137875" cy="256000"/>
            </a:xfrm>
            <a:custGeom>
              <a:rect b="b" l="l" r="r" t="t"/>
              <a:pathLst>
                <a:path extrusionOk="0" h="10240" w="5515">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2"/>
            <p:cNvSpPr/>
            <p:nvPr/>
          </p:nvSpPr>
          <p:spPr>
            <a:xfrm>
              <a:off x="-30198825" y="3604550"/>
              <a:ext cx="137075" cy="256775"/>
            </a:xfrm>
            <a:custGeom>
              <a:rect b="b" l="l" r="r" t="t"/>
              <a:pathLst>
                <a:path extrusionOk="0" h="10271" w="5483">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2"/>
            <p:cNvSpPr/>
            <p:nvPr/>
          </p:nvSpPr>
          <p:spPr>
            <a:xfrm>
              <a:off x="-30139750" y="3636850"/>
              <a:ext cx="26000" cy="37825"/>
            </a:xfrm>
            <a:custGeom>
              <a:rect b="b" l="l" r="r" t="t"/>
              <a:pathLst>
                <a:path extrusionOk="0" h="1513" w="104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2"/>
            <p:cNvSpPr/>
            <p:nvPr/>
          </p:nvSpPr>
          <p:spPr>
            <a:xfrm>
              <a:off x="-30302800" y="3638950"/>
              <a:ext cx="25225" cy="36500"/>
            </a:xfrm>
            <a:custGeom>
              <a:rect b="b" l="l" r="r" t="t"/>
              <a:pathLst>
                <a:path extrusionOk="0" h="1460" w="1009">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2"/>
            <p:cNvSpPr/>
            <p:nvPr/>
          </p:nvSpPr>
          <p:spPr>
            <a:xfrm>
              <a:off x="-30242925" y="3569100"/>
              <a:ext cx="68525" cy="68550"/>
            </a:xfrm>
            <a:custGeom>
              <a:rect b="b" l="l" r="r" t="t"/>
              <a:pathLst>
                <a:path extrusionOk="0" h="2742" w="2741">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2"/>
            <p:cNvSpPr/>
            <p:nvPr/>
          </p:nvSpPr>
          <p:spPr>
            <a:xfrm>
              <a:off x="-30262625" y="3654950"/>
              <a:ext cx="107925" cy="68550"/>
            </a:xfrm>
            <a:custGeom>
              <a:rect b="b" l="l" r="r" t="t"/>
              <a:pathLst>
                <a:path extrusionOk="0" h="2742" w="4317">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9" name="Google Shape;5979;p62"/>
          <p:cNvGrpSpPr/>
          <p:nvPr/>
        </p:nvGrpSpPr>
        <p:grpSpPr>
          <a:xfrm>
            <a:off x="1730812" y="1380546"/>
            <a:ext cx="342148" cy="353645"/>
            <a:chOff x="-35118325" y="3202075"/>
            <a:chExt cx="281975" cy="291450"/>
          </a:xfrm>
        </p:grpSpPr>
        <p:sp>
          <p:nvSpPr>
            <p:cNvPr id="5980" name="Google Shape;5980;p62"/>
            <p:cNvSpPr/>
            <p:nvPr/>
          </p:nvSpPr>
          <p:spPr>
            <a:xfrm>
              <a:off x="-35008050" y="3202075"/>
              <a:ext cx="171700" cy="171250"/>
            </a:xfrm>
            <a:custGeom>
              <a:rect b="b" l="l" r="r" t="t"/>
              <a:pathLst>
                <a:path extrusionOk="0" h="6850" w="6868">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2"/>
            <p:cNvSpPr/>
            <p:nvPr/>
          </p:nvSpPr>
          <p:spPr>
            <a:xfrm>
              <a:off x="-34937975" y="3254050"/>
              <a:ext cx="33125" cy="67775"/>
            </a:xfrm>
            <a:custGeom>
              <a:rect b="b" l="l" r="r" t="t"/>
              <a:pathLst>
                <a:path extrusionOk="0" h="2711" w="1325">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2"/>
            <p:cNvSpPr/>
            <p:nvPr/>
          </p:nvSpPr>
          <p:spPr>
            <a:xfrm>
              <a:off x="-35085250" y="3338325"/>
              <a:ext cx="69325" cy="69350"/>
            </a:xfrm>
            <a:custGeom>
              <a:rect b="b" l="l" r="r" t="t"/>
              <a:pathLst>
                <a:path extrusionOk="0" h="2774" w="2773">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2"/>
            <p:cNvSpPr/>
            <p:nvPr/>
          </p:nvSpPr>
          <p:spPr>
            <a:xfrm>
              <a:off x="-35118325" y="3424175"/>
              <a:ext cx="137075" cy="69350"/>
            </a:xfrm>
            <a:custGeom>
              <a:rect b="b" l="l" r="r" t="t"/>
              <a:pathLst>
                <a:path extrusionOk="0" h="2774" w="5483">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62"/>
          <p:cNvGrpSpPr/>
          <p:nvPr/>
        </p:nvGrpSpPr>
        <p:grpSpPr>
          <a:xfrm>
            <a:off x="1724593" y="1821799"/>
            <a:ext cx="354586" cy="353221"/>
            <a:chOff x="-35123050" y="3561225"/>
            <a:chExt cx="292225" cy="291100"/>
          </a:xfrm>
        </p:grpSpPr>
        <p:sp>
          <p:nvSpPr>
            <p:cNvPr id="5985" name="Google Shape;5985;p62"/>
            <p:cNvSpPr/>
            <p:nvPr/>
          </p:nvSpPr>
          <p:spPr>
            <a:xfrm>
              <a:off x="-35123050" y="3629750"/>
              <a:ext cx="205575" cy="222575"/>
            </a:xfrm>
            <a:custGeom>
              <a:rect b="b" l="l" r="r" t="t"/>
              <a:pathLst>
                <a:path extrusionOk="0" h="8903" w="8223">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2"/>
            <p:cNvSpPr/>
            <p:nvPr/>
          </p:nvSpPr>
          <p:spPr>
            <a:xfrm>
              <a:off x="-35053750" y="3561225"/>
              <a:ext cx="222925" cy="221825"/>
            </a:xfrm>
            <a:custGeom>
              <a:rect b="b" l="l" r="r" t="t"/>
              <a:pathLst>
                <a:path extrusionOk="0" h="8873" w="8917">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7" name="Google Shape;5987;p62"/>
          <p:cNvGrpSpPr/>
          <p:nvPr/>
        </p:nvGrpSpPr>
        <p:grpSpPr>
          <a:xfrm>
            <a:off x="1766652" y="2256940"/>
            <a:ext cx="270467" cy="353615"/>
            <a:chOff x="-35089175" y="3919600"/>
            <a:chExt cx="222900" cy="291425"/>
          </a:xfrm>
        </p:grpSpPr>
        <p:sp>
          <p:nvSpPr>
            <p:cNvPr id="5988" name="Google Shape;5988;p62"/>
            <p:cNvSpPr/>
            <p:nvPr/>
          </p:nvSpPr>
          <p:spPr>
            <a:xfrm>
              <a:off x="-35089175" y="3919600"/>
              <a:ext cx="222900" cy="291425"/>
            </a:xfrm>
            <a:custGeom>
              <a:rect b="b" l="l" r="r" t="t"/>
              <a:pathLst>
                <a:path extrusionOk="0" h="11657" w="8916">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2"/>
            <p:cNvSpPr/>
            <p:nvPr/>
          </p:nvSpPr>
          <p:spPr>
            <a:xfrm>
              <a:off x="-35038000" y="3971575"/>
              <a:ext cx="120525" cy="120525"/>
            </a:xfrm>
            <a:custGeom>
              <a:rect b="b" l="l" r="r" t="t"/>
              <a:pathLst>
                <a:path extrusionOk="0" h="4821" w="4821">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62"/>
          <p:cNvGrpSpPr/>
          <p:nvPr/>
        </p:nvGrpSpPr>
        <p:grpSpPr>
          <a:xfrm>
            <a:off x="3963648" y="1380303"/>
            <a:ext cx="336445" cy="354131"/>
            <a:chOff x="-33277650" y="3226875"/>
            <a:chExt cx="277275" cy="291850"/>
          </a:xfrm>
        </p:grpSpPr>
        <p:sp>
          <p:nvSpPr>
            <p:cNvPr id="5991" name="Google Shape;5991;p62"/>
            <p:cNvSpPr/>
            <p:nvPr/>
          </p:nvSpPr>
          <p:spPr>
            <a:xfrm>
              <a:off x="-33071300" y="3440725"/>
              <a:ext cx="33100" cy="33900"/>
            </a:xfrm>
            <a:custGeom>
              <a:rect b="b" l="l" r="r" t="t"/>
              <a:pathLst>
                <a:path extrusionOk="0" h="1356" w="1324">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2"/>
            <p:cNvSpPr/>
            <p:nvPr/>
          </p:nvSpPr>
          <p:spPr>
            <a:xfrm>
              <a:off x="-33157925" y="3227275"/>
              <a:ext cx="17350" cy="103200"/>
            </a:xfrm>
            <a:custGeom>
              <a:rect b="b" l="l" r="r" t="t"/>
              <a:pathLst>
                <a:path extrusionOk="0" h="4128" w="694">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2"/>
            <p:cNvSpPr/>
            <p:nvPr/>
          </p:nvSpPr>
          <p:spPr>
            <a:xfrm>
              <a:off x="-33175250" y="3347650"/>
              <a:ext cx="51200" cy="51350"/>
            </a:xfrm>
            <a:custGeom>
              <a:rect b="b" l="l" r="r" t="t"/>
              <a:pathLst>
                <a:path extrusionOk="0" h="2054" w="2048">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2"/>
            <p:cNvSpPr/>
            <p:nvPr/>
          </p:nvSpPr>
          <p:spPr>
            <a:xfrm>
              <a:off x="-33224875" y="3404500"/>
              <a:ext cx="159900" cy="114225"/>
            </a:xfrm>
            <a:custGeom>
              <a:rect b="b" l="l" r="r" t="t"/>
              <a:pathLst>
                <a:path extrusionOk="0" h="4569" w="6396">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2"/>
            <p:cNvSpPr/>
            <p:nvPr/>
          </p:nvSpPr>
          <p:spPr>
            <a:xfrm>
              <a:off x="-33141400" y="3312350"/>
              <a:ext cx="127625" cy="138625"/>
            </a:xfrm>
            <a:custGeom>
              <a:rect b="b" l="l" r="r" t="t"/>
              <a:pathLst>
                <a:path extrusionOk="0" h="5545" w="5105">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2"/>
            <p:cNvSpPr/>
            <p:nvPr/>
          </p:nvSpPr>
          <p:spPr>
            <a:xfrm>
              <a:off x="-33122500" y="3226875"/>
              <a:ext cx="122125" cy="83925"/>
            </a:xfrm>
            <a:custGeom>
              <a:rect b="b" l="l" r="r" t="t"/>
              <a:pathLst>
                <a:path extrusionOk="0" h="3357" w="4885">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2"/>
            <p:cNvSpPr/>
            <p:nvPr/>
          </p:nvSpPr>
          <p:spPr>
            <a:xfrm>
              <a:off x="-33277650" y="3245400"/>
              <a:ext cx="102400" cy="198500"/>
            </a:xfrm>
            <a:custGeom>
              <a:rect b="b" l="l" r="r" t="t"/>
              <a:pathLst>
                <a:path extrusionOk="0" h="7940" w="4096">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62"/>
          <p:cNvGrpSpPr/>
          <p:nvPr/>
        </p:nvGrpSpPr>
        <p:grpSpPr>
          <a:xfrm>
            <a:off x="3955048" y="1821587"/>
            <a:ext cx="353645" cy="353645"/>
            <a:chOff x="-33286325" y="3586425"/>
            <a:chExt cx="291450" cy="291450"/>
          </a:xfrm>
        </p:grpSpPr>
        <p:sp>
          <p:nvSpPr>
            <p:cNvPr id="5999" name="Google Shape;5999;p62"/>
            <p:cNvSpPr/>
            <p:nvPr/>
          </p:nvSpPr>
          <p:spPr>
            <a:xfrm>
              <a:off x="-33114625" y="3586425"/>
              <a:ext cx="119750" cy="120525"/>
            </a:xfrm>
            <a:custGeom>
              <a:rect b="b" l="l" r="r" t="t"/>
              <a:pathLst>
                <a:path extrusionOk="0" h="4821" w="479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2"/>
            <p:cNvSpPr/>
            <p:nvPr/>
          </p:nvSpPr>
          <p:spPr>
            <a:xfrm>
              <a:off x="-33286325" y="3825875"/>
              <a:ext cx="241050" cy="52000"/>
            </a:xfrm>
            <a:custGeom>
              <a:rect b="b" l="l" r="r" t="t"/>
              <a:pathLst>
                <a:path extrusionOk="0" h="2080" w="9642">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2"/>
            <p:cNvSpPr/>
            <p:nvPr/>
          </p:nvSpPr>
          <p:spPr>
            <a:xfrm>
              <a:off x="-33183925" y="3756550"/>
              <a:ext cx="103200" cy="52025"/>
            </a:xfrm>
            <a:custGeom>
              <a:rect b="b" l="l" r="r" t="t"/>
              <a:pathLst>
                <a:path extrusionOk="0" h="2081" w="4128">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2"/>
            <p:cNvSpPr/>
            <p:nvPr/>
          </p:nvSpPr>
          <p:spPr>
            <a:xfrm>
              <a:off x="-33252450" y="3636850"/>
              <a:ext cx="68550" cy="69325"/>
            </a:xfrm>
            <a:custGeom>
              <a:rect b="b" l="l" r="r" t="t"/>
              <a:pathLst>
                <a:path extrusionOk="0" h="2773" w="2742">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2"/>
            <p:cNvSpPr/>
            <p:nvPr/>
          </p:nvSpPr>
          <p:spPr>
            <a:xfrm>
              <a:off x="-33286325" y="3723050"/>
              <a:ext cx="116600" cy="85525"/>
            </a:xfrm>
            <a:custGeom>
              <a:rect b="b" l="l" r="r" t="t"/>
              <a:pathLst>
                <a:path extrusionOk="0" h="3421" w="4664">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4" name="Google Shape;6004;p62"/>
          <p:cNvGrpSpPr/>
          <p:nvPr/>
        </p:nvGrpSpPr>
        <p:grpSpPr>
          <a:xfrm>
            <a:off x="3955048" y="2255969"/>
            <a:ext cx="353645" cy="355557"/>
            <a:chOff x="-33286325" y="3944800"/>
            <a:chExt cx="291450" cy="293025"/>
          </a:xfrm>
        </p:grpSpPr>
        <p:sp>
          <p:nvSpPr>
            <p:cNvPr id="6005" name="Google Shape;6005;p62"/>
            <p:cNvSpPr/>
            <p:nvPr/>
          </p:nvSpPr>
          <p:spPr>
            <a:xfrm>
              <a:off x="-33194950" y="3996000"/>
              <a:ext cx="200075" cy="241825"/>
            </a:xfrm>
            <a:custGeom>
              <a:rect b="b" l="l" r="r" t="t"/>
              <a:pathLst>
                <a:path extrusionOk="0" h="9673" w="8003">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2"/>
            <p:cNvSpPr/>
            <p:nvPr/>
          </p:nvSpPr>
          <p:spPr>
            <a:xfrm>
              <a:off x="-33027975" y="3962900"/>
              <a:ext cx="33100" cy="105575"/>
            </a:xfrm>
            <a:custGeom>
              <a:rect b="b" l="l" r="r" t="t"/>
              <a:pathLst>
                <a:path extrusionOk="0" h="4223" w="1324">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2"/>
            <p:cNvSpPr/>
            <p:nvPr/>
          </p:nvSpPr>
          <p:spPr>
            <a:xfrm>
              <a:off x="-33286325" y="3962125"/>
              <a:ext cx="96125" cy="205600"/>
            </a:xfrm>
            <a:custGeom>
              <a:rect b="b" l="l" r="r" t="t"/>
              <a:pathLst>
                <a:path extrusionOk="0" h="8224" w="3845">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2"/>
            <p:cNvSpPr/>
            <p:nvPr/>
          </p:nvSpPr>
          <p:spPr>
            <a:xfrm>
              <a:off x="-33235125" y="3944800"/>
              <a:ext cx="189050" cy="171725"/>
            </a:xfrm>
            <a:custGeom>
              <a:rect b="b" l="l" r="r" t="t"/>
              <a:pathLst>
                <a:path extrusionOk="0" h="6869" w="7562">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09" name="Google Shape;6009;p62"/>
          <p:cNvGrpSpPr/>
          <p:nvPr/>
        </p:nvGrpSpPr>
        <p:grpSpPr>
          <a:xfrm>
            <a:off x="2613445" y="2729129"/>
            <a:ext cx="353645" cy="356527"/>
            <a:chOff x="-31452725" y="3191825"/>
            <a:chExt cx="291450" cy="293825"/>
          </a:xfrm>
        </p:grpSpPr>
        <p:sp>
          <p:nvSpPr>
            <p:cNvPr id="6010" name="Google Shape;6010;p62"/>
            <p:cNvSpPr/>
            <p:nvPr/>
          </p:nvSpPr>
          <p:spPr>
            <a:xfrm>
              <a:off x="-31314900" y="3278475"/>
              <a:ext cx="103200" cy="18125"/>
            </a:xfrm>
            <a:custGeom>
              <a:rect b="b" l="l" r="r" t="t"/>
              <a:pathLst>
                <a:path extrusionOk="0" h="725" w="4128">
                  <a:moveTo>
                    <a:pt x="1" y="0"/>
                  </a:moveTo>
                  <a:lnTo>
                    <a:pt x="1" y="725"/>
                  </a:lnTo>
                  <a:lnTo>
                    <a:pt x="4128" y="725"/>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2"/>
            <p:cNvSpPr/>
            <p:nvPr/>
          </p:nvSpPr>
          <p:spPr>
            <a:xfrm>
              <a:off x="-31367675" y="3227275"/>
              <a:ext cx="206400" cy="221350"/>
            </a:xfrm>
            <a:custGeom>
              <a:rect b="b" l="l" r="r" t="t"/>
              <a:pathLst>
                <a:path extrusionOk="0" h="8854" w="8256">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2"/>
            <p:cNvSpPr/>
            <p:nvPr/>
          </p:nvSpPr>
          <p:spPr>
            <a:xfrm>
              <a:off x="-31452725" y="3191825"/>
              <a:ext cx="86650" cy="259150"/>
            </a:xfrm>
            <a:custGeom>
              <a:rect b="b" l="l" r="r" t="t"/>
              <a:pathLst>
                <a:path extrusionOk="0" h="10366" w="3466">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2"/>
            <p:cNvSpPr/>
            <p:nvPr/>
          </p:nvSpPr>
          <p:spPr>
            <a:xfrm>
              <a:off x="-31409400" y="3468275"/>
              <a:ext cx="92950" cy="17375"/>
            </a:xfrm>
            <a:custGeom>
              <a:rect b="b" l="l" r="r" t="t"/>
              <a:pathLst>
                <a:path extrusionOk="0" h="695" w="3718">
                  <a:moveTo>
                    <a:pt x="0" y="1"/>
                  </a:moveTo>
                  <a:cubicBezTo>
                    <a:pt x="0" y="379"/>
                    <a:pt x="315" y="694"/>
                    <a:pt x="662" y="694"/>
                  </a:cubicBezTo>
                  <a:lnTo>
                    <a:pt x="3056" y="694"/>
                  </a:lnTo>
                  <a:cubicBezTo>
                    <a:pt x="3466" y="694"/>
                    <a:pt x="3718" y="379"/>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4" name="Google Shape;6014;p62"/>
          <p:cNvGrpSpPr/>
          <p:nvPr/>
        </p:nvGrpSpPr>
        <p:grpSpPr>
          <a:xfrm>
            <a:off x="2612975" y="3200744"/>
            <a:ext cx="354586" cy="354586"/>
            <a:chOff x="-31452725" y="3551775"/>
            <a:chExt cx="292225" cy="292225"/>
          </a:xfrm>
        </p:grpSpPr>
        <p:sp>
          <p:nvSpPr>
            <p:cNvPr id="6015" name="Google Shape;6015;p62"/>
            <p:cNvSpPr/>
            <p:nvPr/>
          </p:nvSpPr>
          <p:spPr>
            <a:xfrm>
              <a:off x="-31452725" y="3756550"/>
              <a:ext cx="155175" cy="34675"/>
            </a:xfrm>
            <a:custGeom>
              <a:rect b="b" l="l" r="r" t="t"/>
              <a:pathLst>
                <a:path extrusionOk="0" h="1387" w="6207">
                  <a:moveTo>
                    <a:pt x="32" y="1"/>
                  </a:moveTo>
                  <a:lnTo>
                    <a:pt x="32" y="1040"/>
                  </a:lnTo>
                  <a:cubicBezTo>
                    <a:pt x="0" y="1292"/>
                    <a:pt x="158" y="1387"/>
                    <a:pt x="347" y="1387"/>
                  </a:cubicBezTo>
                  <a:lnTo>
                    <a:pt x="6207" y="1387"/>
                  </a:lnTo>
                  <a:lnTo>
                    <a:pt x="62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2"/>
            <p:cNvSpPr/>
            <p:nvPr/>
          </p:nvSpPr>
          <p:spPr>
            <a:xfrm>
              <a:off x="-31452725" y="3551775"/>
              <a:ext cx="183525" cy="188275"/>
            </a:xfrm>
            <a:custGeom>
              <a:rect b="b" l="l" r="r" t="t"/>
              <a:pathLst>
                <a:path extrusionOk="0" h="7531" w="7341">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2"/>
            <p:cNvSpPr/>
            <p:nvPr/>
          </p:nvSpPr>
          <p:spPr>
            <a:xfrm>
              <a:off x="-31366100" y="3808550"/>
              <a:ext cx="52025" cy="35450"/>
            </a:xfrm>
            <a:custGeom>
              <a:rect b="b" l="l" r="r" t="t"/>
              <a:pathLst>
                <a:path extrusionOk="0" h="1418" w="2081">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2"/>
            <p:cNvSpPr/>
            <p:nvPr/>
          </p:nvSpPr>
          <p:spPr>
            <a:xfrm>
              <a:off x="-31281025" y="3621075"/>
              <a:ext cx="120525" cy="171725"/>
            </a:xfrm>
            <a:custGeom>
              <a:rect b="b" l="l" r="r" t="t"/>
              <a:pathLst>
                <a:path extrusionOk="0" h="6869" w="4821">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9" name="Google Shape;6019;p62"/>
          <p:cNvGrpSpPr/>
          <p:nvPr/>
        </p:nvGrpSpPr>
        <p:grpSpPr>
          <a:xfrm>
            <a:off x="2611534" y="3664729"/>
            <a:ext cx="357468" cy="356497"/>
            <a:chOff x="-31455100" y="3909350"/>
            <a:chExt cx="294600" cy="293800"/>
          </a:xfrm>
        </p:grpSpPr>
        <p:sp>
          <p:nvSpPr>
            <p:cNvPr id="6020" name="Google Shape;6020;p62"/>
            <p:cNvSpPr/>
            <p:nvPr/>
          </p:nvSpPr>
          <p:spPr>
            <a:xfrm>
              <a:off x="-31455100" y="3909350"/>
              <a:ext cx="294600" cy="293800"/>
            </a:xfrm>
            <a:custGeom>
              <a:rect b="b" l="l" r="r" t="t"/>
              <a:pathLst>
                <a:path extrusionOk="0" h="11752" w="11784">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2"/>
            <p:cNvSpPr/>
            <p:nvPr/>
          </p:nvSpPr>
          <p:spPr>
            <a:xfrm>
              <a:off x="-31455100" y="3997350"/>
              <a:ext cx="215050" cy="205025"/>
            </a:xfrm>
            <a:custGeom>
              <a:rect b="b" l="l" r="r" t="t"/>
              <a:pathLst>
                <a:path extrusionOk="0" h="8201" w="8602">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2" name="Google Shape;6022;p62"/>
          <p:cNvGrpSpPr/>
          <p:nvPr/>
        </p:nvGrpSpPr>
        <p:grpSpPr>
          <a:xfrm>
            <a:off x="3952719" y="3665684"/>
            <a:ext cx="353645" cy="354586"/>
            <a:chOff x="-30345325" y="3918800"/>
            <a:chExt cx="291450" cy="292225"/>
          </a:xfrm>
        </p:grpSpPr>
        <p:sp>
          <p:nvSpPr>
            <p:cNvPr id="6023" name="Google Shape;6023;p62"/>
            <p:cNvSpPr/>
            <p:nvPr/>
          </p:nvSpPr>
          <p:spPr>
            <a:xfrm>
              <a:off x="-30174425" y="3988125"/>
              <a:ext cx="120550" cy="120175"/>
            </a:xfrm>
            <a:custGeom>
              <a:rect b="b" l="l" r="r" t="t"/>
              <a:pathLst>
                <a:path extrusionOk="0" h="4807" w="4822">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2"/>
            <p:cNvSpPr/>
            <p:nvPr/>
          </p:nvSpPr>
          <p:spPr>
            <a:xfrm>
              <a:off x="-30345325" y="3988125"/>
              <a:ext cx="119750" cy="120175"/>
            </a:xfrm>
            <a:custGeom>
              <a:rect b="b" l="l" r="r" t="t"/>
              <a:pathLst>
                <a:path extrusionOk="0" h="4807" w="479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2"/>
            <p:cNvSpPr/>
            <p:nvPr/>
          </p:nvSpPr>
          <p:spPr>
            <a:xfrm>
              <a:off x="-30293350" y="4159025"/>
              <a:ext cx="188275" cy="52000"/>
            </a:xfrm>
            <a:custGeom>
              <a:rect b="b" l="l" r="r" t="t"/>
              <a:pathLst>
                <a:path extrusionOk="0" h="2080" w="7531">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2"/>
            <p:cNvSpPr/>
            <p:nvPr/>
          </p:nvSpPr>
          <p:spPr>
            <a:xfrm>
              <a:off x="-30293350" y="3918800"/>
              <a:ext cx="188275" cy="34675"/>
            </a:xfrm>
            <a:custGeom>
              <a:rect b="b" l="l" r="r" t="t"/>
              <a:pathLst>
                <a:path extrusionOk="0" h="1387" w="7531">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2"/>
            <p:cNvSpPr/>
            <p:nvPr/>
          </p:nvSpPr>
          <p:spPr>
            <a:xfrm>
              <a:off x="-30294125" y="3970800"/>
              <a:ext cx="188250" cy="170925"/>
            </a:xfrm>
            <a:custGeom>
              <a:rect b="b" l="l" r="r" t="t"/>
              <a:pathLst>
                <a:path extrusionOk="0" h="6837" w="753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8" name="Google Shape;6028;p62"/>
          <p:cNvGrpSpPr/>
          <p:nvPr/>
        </p:nvGrpSpPr>
        <p:grpSpPr>
          <a:xfrm>
            <a:off x="2172184" y="1821587"/>
            <a:ext cx="353645" cy="353645"/>
            <a:chOff x="-34763900" y="3561225"/>
            <a:chExt cx="291450" cy="291450"/>
          </a:xfrm>
        </p:grpSpPr>
        <p:sp>
          <p:nvSpPr>
            <p:cNvPr id="6029" name="Google Shape;6029;p62"/>
            <p:cNvSpPr/>
            <p:nvPr/>
          </p:nvSpPr>
          <p:spPr>
            <a:xfrm>
              <a:off x="-34693800" y="3629750"/>
              <a:ext cx="152025" cy="152825"/>
            </a:xfrm>
            <a:custGeom>
              <a:rect b="b" l="l" r="r" t="t"/>
              <a:pathLst>
                <a:path extrusionOk="0" h="6113" w="6081">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2"/>
            <p:cNvSpPr/>
            <p:nvPr/>
          </p:nvSpPr>
          <p:spPr>
            <a:xfrm>
              <a:off x="-34763900" y="3561225"/>
              <a:ext cx="291450" cy="291450"/>
            </a:xfrm>
            <a:custGeom>
              <a:rect b="b" l="l" r="r" t="t"/>
              <a:pathLst>
                <a:path extrusionOk="0" h="11658" w="11658">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2"/>
            <p:cNvSpPr/>
            <p:nvPr/>
          </p:nvSpPr>
          <p:spPr>
            <a:xfrm>
              <a:off x="-34644175" y="3680950"/>
              <a:ext cx="51225" cy="51225"/>
            </a:xfrm>
            <a:custGeom>
              <a:rect b="b" l="l" r="r" t="t"/>
              <a:pathLst>
                <a:path extrusionOk="0" h="2049" w="2049">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32" name="Google Shape;6032;p62"/>
          <p:cNvSpPr/>
          <p:nvPr/>
        </p:nvSpPr>
        <p:spPr>
          <a:xfrm>
            <a:off x="2171583" y="2257019"/>
            <a:ext cx="353645" cy="353615"/>
          </a:xfrm>
          <a:custGeom>
            <a:rect b="b" l="l" r="r" t="t"/>
            <a:pathLst>
              <a:path extrusionOk="0" h="11657" w="11658">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33" name="Google Shape;6033;p62"/>
          <p:cNvGrpSpPr/>
          <p:nvPr/>
        </p:nvGrpSpPr>
        <p:grpSpPr>
          <a:xfrm>
            <a:off x="827081" y="2730099"/>
            <a:ext cx="354586" cy="354586"/>
            <a:chOff x="-32927950" y="3227275"/>
            <a:chExt cx="292225" cy="292225"/>
          </a:xfrm>
        </p:grpSpPr>
        <p:sp>
          <p:nvSpPr>
            <p:cNvPr id="6034" name="Google Shape;6034;p62"/>
            <p:cNvSpPr/>
            <p:nvPr/>
          </p:nvSpPr>
          <p:spPr>
            <a:xfrm>
              <a:off x="-32927950" y="3228075"/>
              <a:ext cx="69325" cy="291425"/>
            </a:xfrm>
            <a:custGeom>
              <a:rect b="b" l="l" r="r" t="t"/>
              <a:pathLst>
                <a:path extrusionOk="0" h="11657" w="2773">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2"/>
            <p:cNvSpPr/>
            <p:nvPr/>
          </p:nvSpPr>
          <p:spPr>
            <a:xfrm>
              <a:off x="-32841300" y="3227275"/>
              <a:ext cx="154400" cy="291450"/>
            </a:xfrm>
            <a:custGeom>
              <a:rect b="b" l="l" r="r" t="t"/>
              <a:pathLst>
                <a:path extrusionOk="0" h="11658" w="6176">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2"/>
            <p:cNvSpPr/>
            <p:nvPr/>
          </p:nvSpPr>
          <p:spPr>
            <a:xfrm>
              <a:off x="-32669600" y="3261925"/>
              <a:ext cx="33875" cy="51225"/>
            </a:xfrm>
            <a:custGeom>
              <a:rect b="b" l="l" r="r" t="t"/>
              <a:pathLst>
                <a:path extrusionOk="0" h="2049" w="1355">
                  <a:moveTo>
                    <a:pt x="0" y="1"/>
                  </a:moveTo>
                  <a:lnTo>
                    <a:pt x="0" y="2049"/>
                  </a:lnTo>
                  <a:lnTo>
                    <a:pt x="1355" y="2049"/>
                  </a:lnTo>
                  <a:lnTo>
                    <a:pt x="1355" y="347"/>
                  </a:lnTo>
                  <a:cubicBezTo>
                    <a:pt x="1355"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2"/>
            <p:cNvSpPr/>
            <p:nvPr/>
          </p:nvSpPr>
          <p:spPr>
            <a:xfrm>
              <a:off x="-32669600" y="3329675"/>
              <a:ext cx="33875" cy="35450"/>
            </a:xfrm>
            <a:custGeom>
              <a:rect b="b" l="l" r="r" t="t"/>
              <a:pathLst>
                <a:path extrusionOk="0" h="1418" w="1355">
                  <a:moveTo>
                    <a:pt x="0" y="0"/>
                  </a:moveTo>
                  <a:lnTo>
                    <a:pt x="0" y="1418"/>
                  </a:lnTo>
                  <a:lnTo>
                    <a:pt x="1355" y="1418"/>
                  </a:ln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2"/>
            <p:cNvSpPr/>
            <p:nvPr/>
          </p:nvSpPr>
          <p:spPr>
            <a:xfrm>
              <a:off x="-32669600" y="3381650"/>
              <a:ext cx="33875" cy="51225"/>
            </a:xfrm>
            <a:custGeom>
              <a:rect b="b" l="l" r="r" t="t"/>
              <a:pathLst>
                <a:path extrusionOk="0" h="2049" w="1355">
                  <a:moveTo>
                    <a:pt x="0" y="0"/>
                  </a:moveTo>
                  <a:lnTo>
                    <a:pt x="0" y="2048"/>
                  </a:lnTo>
                  <a:lnTo>
                    <a:pt x="1008" y="2048"/>
                  </a:lnTo>
                  <a:cubicBezTo>
                    <a:pt x="1197" y="2048"/>
                    <a:pt x="1355" y="1891"/>
                    <a:pt x="1355" y="1702"/>
                  </a:cubicBezTo>
                  <a:lnTo>
                    <a:pt x="13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9" name="Google Shape;6039;p62"/>
          <p:cNvGrpSpPr/>
          <p:nvPr/>
        </p:nvGrpSpPr>
        <p:grpSpPr>
          <a:xfrm>
            <a:off x="826596" y="3201213"/>
            <a:ext cx="355557" cy="353645"/>
            <a:chOff x="-32927950" y="3586425"/>
            <a:chExt cx="293025" cy="291450"/>
          </a:xfrm>
        </p:grpSpPr>
        <p:sp>
          <p:nvSpPr>
            <p:cNvPr id="6040" name="Google Shape;6040;p62"/>
            <p:cNvSpPr/>
            <p:nvPr/>
          </p:nvSpPr>
          <p:spPr>
            <a:xfrm>
              <a:off x="-32927950" y="3843975"/>
              <a:ext cx="293025" cy="33900"/>
            </a:xfrm>
            <a:custGeom>
              <a:rect b="b" l="l" r="r" t="t"/>
              <a:pathLst>
                <a:path extrusionOk="0" h="1356" w="11721">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2"/>
            <p:cNvSpPr/>
            <p:nvPr/>
          </p:nvSpPr>
          <p:spPr>
            <a:xfrm>
              <a:off x="-32872025" y="3723475"/>
              <a:ext cx="180400" cy="52000"/>
            </a:xfrm>
            <a:custGeom>
              <a:rect b="b" l="l" r="r" t="t"/>
              <a:pathLst>
                <a:path extrusionOk="0" h="2080" w="7216">
                  <a:moveTo>
                    <a:pt x="757" y="1"/>
                  </a:moveTo>
                  <a:lnTo>
                    <a:pt x="0" y="2080"/>
                  </a:lnTo>
                  <a:lnTo>
                    <a:pt x="7215" y="2080"/>
                  </a:lnTo>
                  <a:lnTo>
                    <a:pt x="65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2"/>
            <p:cNvSpPr/>
            <p:nvPr/>
          </p:nvSpPr>
          <p:spPr>
            <a:xfrm>
              <a:off x="-32890150" y="3792775"/>
              <a:ext cx="217425" cy="33900"/>
            </a:xfrm>
            <a:custGeom>
              <a:rect b="b" l="l" r="r" t="t"/>
              <a:pathLst>
                <a:path extrusionOk="0" h="1356" w="8697">
                  <a:moveTo>
                    <a:pt x="505" y="1"/>
                  </a:moveTo>
                  <a:lnTo>
                    <a:pt x="1" y="1356"/>
                  </a:lnTo>
                  <a:lnTo>
                    <a:pt x="8696" y="1356"/>
                  </a:lnTo>
                  <a:lnTo>
                    <a:pt x="822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2"/>
            <p:cNvSpPr/>
            <p:nvPr/>
          </p:nvSpPr>
          <p:spPr>
            <a:xfrm>
              <a:off x="-32822400" y="3586425"/>
              <a:ext cx="82725" cy="52800"/>
            </a:xfrm>
            <a:custGeom>
              <a:rect b="b" l="l" r="r" t="t"/>
              <a:pathLst>
                <a:path extrusionOk="0" h="2112" w="3309">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2"/>
            <p:cNvSpPr/>
            <p:nvPr/>
          </p:nvSpPr>
          <p:spPr>
            <a:xfrm>
              <a:off x="-32846825" y="3655750"/>
              <a:ext cx="131550" cy="51200"/>
            </a:xfrm>
            <a:custGeom>
              <a:rect b="b" l="l" r="r" t="t"/>
              <a:pathLst>
                <a:path extrusionOk="0" h="2048" w="5262">
                  <a:moveTo>
                    <a:pt x="694" y="0"/>
                  </a:moveTo>
                  <a:lnTo>
                    <a:pt x="1" y="2048"/>
                  </a:lnTo>
                  <a:lnTo>
                    <a:pt x="5262" y="2048"/>
                  </a:lnTo>
                  <a:lnTo>
                    <a:pt x="45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45" name="Google Shape;6045;p62"/>
          <p:cNvGrpSpPr/>
          <p:nvPr/>
        </p:nvGrpSpPr>
        <p:grpSpPr>
          <a:xfrm>
            <a:off x="827081" y="3665198"/>
            <a:ext cx="354586" cy="355557"/>
            <a:chOff x="-32927950" y="3944800"/>
            <a:chExt cx="292225" cy="293025"/>
          </a:xfrm>
        </p:grpSpPr>
        <p:sp>
          <p:nvSpPr>
            <p:cNvPr id="6046" name="Google Shape;6046;p62"/>
            <p:cNvSpPr/>
            <p:nvPr/>
          </p:nvSpPr>
          <p:spPr>
            <a:xfrm>
              <a:off x="-32927950" y="3944800"/>
              <a:ext cx="69325" cy="292225"/>
            </a:xfrm>
            <a:custGeom>
              <a:rect b="b" l="l" r="r" t="t"/>
              <a:pathLst>
                <a:path extrusionOk="0" h="11689" w="2773">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2"/>
            <p:cNvSpPr/>
            <p:nvPr/>
          </p:nvSpPr>
          <p:spPr>
            <a:xfrm>
              <a:off x="-32720800" y="4057425"/>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2"/>
            <p:cNvSpPr/>
            <p:nvPr/>
          </p:nvSpPr>
          <p:spPr>
            <a:xfrm>
              <a:off x="-32720800" y="4099950"/>
              <a:ext cx="85075" cy="25225"/>
            </a:xfrm>
            <a:custGeom>
              <a:rect b="b" l="l" r="r" t="t"/>
              <a:pathLst>
                <a:path extrusionOk="0" h="1009" w="3403">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2"/>
            <p:cNvSpPr/>
            <p:nvPr/>
          </p:nvSpPr>
          <p:spPr>
            <a:xfrm>
              <a:off x="-32720800" y="4141700"/>
              <a:ext cx="67750" cy="26025"/>
            </a:xfrm>
            <a:custGeom>
              <a:rect b="b" l="l" r="r" t="t"/>
              <a:pathLst>
                <a:path extrusionOk="0" h="1041" w="271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2"/>
            <p:cNvSpPr/>
            <p:nvPr/>
          </p:nvSpPr>
          <p:spPr>
            <a:xfrm>
              <a:off x="-32754675" y="3944800"/>
              <a:ext cx="51225" cy="52000"/>
            </a:xfrm>
            <a:custGeom>
              <a:rect b="b" l="l" r="r" t="t"/>
              <a:pathLst>
                <a:path extrusionOk="0" h="2080" w="2049">
                  <a:moveTo>
                    <a:pt x="1702" y="0"/>
                  </a:moveTo>
                  <a:cubicBezTo>
                    <a:pt x="757" y="0"/>
                    <a:pt x="1" y="788"/>
                    <a:pt x="1" y="1733"/>
                  </a:cubicBezTo>
                  <a:lnTo>
                    <a:pt x="1" y="2080"/>
                  </a:lnTo>
                  <a:lnTo>
                    <a:pt x="2049" y="2080"/>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2"/>
            <p:cNvSpPr/>
            <p:nvPr/>
          </p:nvSpPr>
          <p:spPr>
            <a:xfrm>
              <a:off x="-32687725" y="3944800"/>
              <a:ext cx="34675" cy="55150"/>
            </a:xfrm>
            <a:custGeom>
              <a:rect b="b" l="l" r="r" t="t"/>
              <a:pathLst>
                <a:path extrusionOk="0" h="2206" w="1387">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2"/>
            <p:cNvSpPr/>
            <p:nvPr/>
          </p:nvSpPr>
          <p:spPr>
            <a:xfrm>
              <a:off x="-32860200" y="4014100"/>
              <a:ext cx="207150" cy="153625"/>
            </a:xfrm>
            <a:custGeom>
              <a:rect b="b" l="l" r="r" t="t"/>
              <a:pathLst>
                <a:path extrusionOk="0" h="6145" w="8286">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2"/>
            <p:cNvSpPr/>
            <p:nvPr/>
          </p:nvSpPr>
          <p:spPr>
            <a:xfrm>
              <a:off x="-32755450" y="4055850"/>
              <a:ext cx="51200" cy="181175"/>
            </a:xfrm>
            <a:custGeom>
              <a:rect b="b" l="l" r="r" t="t"/>
              <a:pathLst>
                <a:path extrusionOk="0" h="7247" w="2048">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2"/>
            <p:cNvSpPr/>
            <p:nvPr/>
          </p:nvSpPr>
          <p:spPr>
            <a:xfrm>
              <a:off x="-32686925" y="4182650"/>
              <a:ext cx="34675" cy="55175"/>
            </a:xfrm>
            <a:custGeom>
              <a:rect b="b" l="l" r="r" t="t"/>
              <a:pathLst>
                <a:path extrusionOk="0" h="2207" w="1387">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5" name="Google Shape;6055;p62"/>
          <p:cNvGrpSpPr/>
          <p:nvPr/>
        </p:nvGrpSpPr>
        <p:grpSpPr>
          <a:xfrm>
            <a:off x="3055873" y="2730449"/>
            <a:ext cx="354586" cy="353888"/>
            <a:chOff x="-31094350" y="3194000"/>
            <a:chExt cx="292225" cy="291650"/>
          </a:xfrm>
        </p:grpSpPr>
        <p:sp>
          <p:nvSpPr>
            <p:cNvPr id="6056" name="Google Shape;6056;p62"/>
            <p:cNvSpPr/>
            <p:nvPr/>
          </p:nvSpPr>
          <p:spPr>
            <a:xfrm>
              <a:off x="-31033700" y="3194000"/>
              <a:ext cx="103200" cy="34100"/>
            </a:xfrm>
            <a:custGeom>
              <a:rect b="b" l="l" r="r" t="t"/>
              <a:pathLst>
                <a:path extrusionOk="0" h="1364" w="4128">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2"/>
            <p:cNvSpPr/>
            <p:nvPr/>
          </p:nvSpPr>
          <p:spPr>
            <a:xfrm>
              <a:off x="-31042375" y="3346200"/>
              <a:ext cx="16550" cy="18150"/>
            </a:xfrm>
            <a:custGeom>
              <a:rect b="b" l="l" r="r" t="t"/>
              <a:pathLst>
                <a:path extrusionOk="0" h="726" w="662">
                  <a:moveTo>
                    <a:pt x="1" y="1"/>
                  </a:moveTo>
                  <a:lnTo>
                    <a:pt x="1" y="725"/>
                  </a:lnTo>
                  <a:lnTo>
                    <a:pt x="662" y="725"/>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2"/>
            <p:cNvSpPr/>
            <p:nvPr/>
          </p:nvSpPr>
          <p:spPr>
            <a:xfrm>
              <a:off x="-31042375" y="3278475"/>
              <a:ext cx="16550" cy="16550"/>
            </a:xfrm>
            <a:custGeom>
              <a:rect b="b" l="l" r="r" t="t"/>
              <a:pathLst>
                <a:path extrusionOk="0" h="662" w="662">
                  <a:moveTo>
                    <a:pt x="1" y="0"/>
                  </a:moveTo>
                  <a:lnTo>
                    <a:pt x="1" y="662"/>
                  </a:lnTo>
                  <a:lnTo>
                    <a:pt x="662" y="662"/>
                  </a:ln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2"/>
            <p:cNvSpPr/>
            <p:nvPr/>
          </p:nvSpPr>
          <p:spPr>
            <a:xfrm>
              <a:off x="-31042375" y="3416300"/>
              <a:ext cx="16550" cy="16575"/>
            </a:xfrm>
            <a:custGeom>
              <a:rect b="b" l="l" r="r" t="t"/>
              <a:pathLst>
                <a:path extrusionOk="0" h="663" w="662">
                  <a:moveTo>
                    <a:pt x="1" y="1"/>
                  </a:moveTo>
                  <a:lnTo>
                    <a:pt x="1" y="662"/>
                  </a:lnTo>
                  <a:lnTo>
                    <a:pt x="662" y="662"/>
                  </a:ln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2"/>
            <p:cNvSpPr/>
            <p:nvPr/>
          </p:nvSpPr>
          <p:spPr>
            <a:xfrm>
              <a:off x="-31094350" y="3210725"/>
              <a:ext cx="222900" cy="274925"/>
            </a:xfrm>
            <a:custGeom>
              <a:rect b="b" l="l" r="r" t="t"/>
              <a:pathLst>
                <a:path extrusionOk="0" h="10997" w="8916">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2"/>
            <p:cNvSpPr/>
            <p:nvPr/>
          </p:nvSpPr>
          <p:spPr>
            <a:xfrm>
              <a:off x="-30853350" y="3295000"/>
              <a:ext cx="51225" cy="104000"/>
            </a:xfrm>
            <a:custGeom>
              <a:rect b="b" l="l" r="r" t="t"/>
              <a:pathLst>
                <a:path extrusionOk="0" h="4160" w="2049">
                  <a:moveTo>
                    <a:pt x="1" y="1"/>
                  </a:moveTo>
                  <a:lnTo>
                    <a:pt x="1" y="4160"/>
                  </a:lnTo>
                  <a:lnTo>
                    <a:pt x="2049" y="4160"/>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2"/>
            <p:cNvSpPr/>
            <p:nvPr/>
          </p:nvSpPr>
          <p:spPr>
            <a:xfrm>
              <a:off x="-30853350" y="3227275"/>
              <a:ext cx="51225" cy="51225"/>
            </a:xfrm>
            <a:custGeom>
              <a:rect b="b" l="l" r="r" t="t"/>
              <a:pathLst>
                <a:path extrusionOk="0" h="2049" w="2049">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2"/>
            <p:cNvSpPr/>
            <p:nvPr/>
          </p:nvSpPr>
          <p:spPr>
            <a:xfrm>
              <a:off x="-30851775" y="3416300"/>
              <a:ext cx="46500" cy="51225"/>
            </a:xfrm>
            <a:custGeom>
              <a:rect b="b" l="l" r="r" t="t"/>
              <a:pathLst>
                <a:path extrusionOk="0" h="2049" w="1860">
                  <a:moveTo>
                    <a:pt x="1" y="1"/>
                  </a:moveTo>
                  <a:lnTo>
                    <a:pt x="599" y="1796"/>
                  </a:lnTo>
                  <a:cubicBezTo>
                    <a:pt x="694" y="1985"/>
                    <a:pt x="788" y="2048"/>
                    <a:pt x="946" y="2048"/>
                  </a:cubicBezTo>
                  <a:cubicBezTo>
                    <a:pt x="1103" y="2048"/>
                    <a:pt x="1229" y="1985"/>
                    <a:pt x="1261" y="1796"/>
                  </a:cubicBezTo>
                  <a:lnTo>
                    <a:pt x="186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4" name="Google Shape;6064;p62"/>
          <p:cNvGrpSpPr/>
          <p:nvPr/>
        </p:nvGrpSpPr>
        <p:grpSpPr>
          <a:xfrm>
            <a:off x="3056343" y="3200941"/>
            <a:ext cx="353645" cy="354191"/>
            <a:chOff x="-31093575" y="3552550"/>
            <a:chExt cx="291450" cy="291900"/>
          </a:xfrm>
        </p:grpSpPr>
        <p:sp>
          <p:nvSpPr>
            <p:cNvPr id="6065" name="Google Shape;6065;p62"/>
            <p:cNvSpPr/>
            <p:nvPr/>
          </p:nvSpPr>
          <p:spPr>
            <a:xfrm>
              <a:off x="-31011650" y="3745525"/>
              <a:ext cx="7900" cy="12625"/>
            </a:xfrm>
            <a:custGeom>
              <a:rect b="b" l="l" r="r" t="t"/>
              <a:pathLst>
                <a:path extrusionOk="0" h="505" w="316">
                  <a:moveTo>
                    <a:pt x="158" y="1"/>
                  </a:moveTo>
                  <a:lnTo>
                    <a:pt x="0" y="505"/>
                  </a:lnTo>
                  <a:lnTo>
                    <a:pt x="315" y="505"/>
                  </a:lnTo>
                  <a:lnTo>
                    <a:pt x="1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2"/>
            <p:cNvSpPr/>
            <p:nvPr/>
          </p:nvSpPr>
          <p:spPr>
            <a:xfrm>
              <a:off x="-31093575" y="3671500"/>
              <a:ext cx="171725" cy="172950"/>
            </a:xfrm>
            <a:custGeom>
              <a:rect b="b" l="l" r="r" t="t"/>
              <a:pathLst>
                <a:path extrusionOk="0" h="6918" w="6869">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2"/>
            <p:cNvSpPr/>
            <p:nvPr/>
          </p:nvSpPr>
          <p:spPr>
            <a:xfrm>
              <a:off x="-30895875" y="3621075"/>
              <a:ext cx="15775" cy="26025"/>
            </a:xfrm>
            <a:custGeom>
              <a:rect b="b" l="l" r="r" t="t"/>
              <a:pathLst>
                <a:path extrusionOk="0" h="1041" w="631">
                  <a:moveTo>
                    <a:pt x="0" y="1"/>
                  </a:moveTo>
                  <a:cubicBezTo>
                    <a:pt x="32" y="410"/>
                    <a:pt x="126" y="694"/>
                    <a:pt x="315" y="1041"/>
                  </a:cubicBezTo>
                  <a:cubicBezTo>
                    <a:pt x="473" y="694"/>
                    <a:pt x="599" y="347"/>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2"/>
            <p:cNvSpPr/>
            <p:nvPr/>
          </p:nvSpPr>
          <p:spPr>
            <a:xfrm>
              <a:off x="-30974650" y="3552550"/>
              <a:ext cx="172525" cy="172400"/>
            </a:xfrm>
            <a:custGeom>
              <a:rect b="b" l="l" r="r" t="t"/>
              <a:pathLst>
                <a:path extrusionOk="0" h="6896" w="6901">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69" name="Google Shape;6069;p62"/>
          <p:cNvGrpSpPr/>
          <p:nvPr/>
        </p:nvGrpSpPr>
        <p:grpSpPr>
          <a:xfrm>
            <a:off x="2182711" y="1380546"/>
            <a:ext cx="332593" cy="353645"/>
            <a:chOff x="-34755225" y="3202075"/>
            <a:chExt cx="274100" cy="291450"/>
          </a:xfrm>
        </p:grpSpPr>
        <p:sp>
          <p:nvSpPr>
            <p:cNvPr id="6070" name="Google Shape;6070;p62"/>
            <p:cNvSpPr/>
            <p:nvPr/>
          </p:nvSpPr>
          <p:spPr>
            <a:xfrm>
              <a:off x="-34703250" y="3389525"/>
              <a:ext cx="84300" cy="34675"/>
            </a:xfrm>
            <a:custGeom>
              <a:rect b="b" l="l" r="r" t="t"/>
              <a:pathLst>
                <a:path extrusionOk="0" h="1387" w="3372">
                  <a:moveTo>
                    <a:pt x="1670" y="1"/>
                  </a:moveTo>
                  <a:cubicBezTo>
                    <a:pt x="883" y="1"/>
                    <a:pt x="158" y="599"/>
                    <a:pt x="0" y="1387"/>
                  </a:cubicBezTo>
                  <a:lnTo>
                    <a:pt x="3371" y="1387"/>
                  </a:lnTo>
                  <a:cubicBezTo>
                    <a:pt x="3214" y="599"/>
                    <a:pt x="248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2"/>
            <p:cNvSpPr/>
            <p:nvPr/>
          </p:nvSpPr>
          <p:spPr>
            <a:xfrm>
              <a:off x="-34636300" y="3348575"/>
              <a:ext cx="69325" cy="75625"/>
            </a:xfrm>
            <a:custGeom>
              <a:rect b="b" l="l" r="r" t="t"/>
              <a:pathLst>
                <a:path extrusionOk="0" h="3025" w="2773">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2"/>
            <p:cNvSpPr/>
            <p:nvPr/>
          </p:nvSpPr>
          <p:spPr>
            <a:xfrm>
              <a:off x="-34752875" y="3253275"/>
              <a:ext cx="126050" cy="170925"/>
            </a:xfrm>
            <a:custGeom>
              <a:rect b="b" l="l" r="r" t="t"/>
              <a:pathLst>
                <a:path extrusionOk="0" h="6837" w="5042">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2"/>
            <p:cNvSpPr/>
            <p:nvPr/>
          </p:nvSpPr>
          <p:spPr>
            <a:xfrm>
              <a:off x="-34677250" y="3338325"/>
              <a:ext cx="33875" cy="33900"/>
            </a:xfrm>
            <a:custGeom>
              <a:rect b="b" l="l" r="r" t="t"/>
              <a:pathLst>
                <a:path extrusionOk="0" h="1356" w="1355">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2"/>
            <p:cNvSpPr/>
            <p:nvPr/>
          </p:nvSpPr>
          <p:spPr>
            <a:xfrm>
              <a:off x="-34618200" y="3202500"/>
              <a:ext cx="137075" cy="135850"/>
            </a:xfrm>
            <a:custGeom>
              <a:rect b="b" l="l" r="r" t="t"/>
              <a:pathLst>
                <a:path extrusionOk="0" h="5434" w="5483">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2"/>
            <p:cNvSpPr/>
            <p:nvPr/>
          </p:nvSpPr>
          <p:spPr>
            <a:xfrm>
              <a:off x="-34755225" y="3440725"/>
              <a:ext cx="188250" cy="52800"/>
            </a:xfrm>
            <a:custGeom>
              <a:rect b="b" l="l" r="r" t="t"/>
              <a:pathLst>
                <a:path extrusionOk="0" h="2112" w="753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2"/>
            <p:cNvSpPr/>
            <p:nvPr/>
          </p:nvSpPr>
          <p:spPr>
            <a:xfrm>
              <a:off x="-34754450" y="3202075"/>
              <a:ext cx="153600" cy="33900"/>
            </a:xfrm>
            <a:custGeom>
              <a:rect b="b" l="l" r="r" t="t"/>
              <a:pathLst>
                <a:path extrusionOk="0" h="1356" w="6144">
                  <a:moveTo>
                    <a:pt x="1040" y="0"/>
                  </a:moveTo>
                  <a:cubicBezTo>
                    <a:pt x="473" y="0"/>
                    <a:pt x="1" y="473"/>
                    <a:pt x="1" y="1009"/>
                  </a:cubicBezTo>
                  <a:lnTo>
                    <a:pt x="1" y="1355"/>
                  </a:lnTo>
                  <a:lnTo>
                    <a:pt x="5104" y="1355"/>
                  </a:lnTo>
                  <a:cubicBezTo>
                    <a:pt x="5293" y="819"/>
                    <a:pt x="5672" y="347"/>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7" name="Google Shape;6077;p62"/>
          <p:cNvGrpSpPr/>
          <p:nvPr/>
        </p:nvGrpSpPr>
        <p:grpSpPr>
          <a:xfrm>
            <a:off x="3056343" y="3666169"/>
            <a:ext cx="353645" cy="353615"/>
            <a:chOff x="-31093575" y="3911725"/>
            <a:chExt cx="291450" cy="291425"/>
          </a:xfrm>
        </p:grpSpPr>
        <p:sp>
          <p:nvSpPr>
            <p:cNvPr id="6078" name="Google Shape;6078;p62"/>
            <p:cNvSpPr/>
            <p:nvPr/>
          </p:nvSpPr>
          <p:spPr>
            <a:xfrm>
              <a:off x="-31093575" y="3911725"/>
              <a:ext cx="291450" cy="291425"/>
            </a:xfrm>
            <a:custGeom>
              <a:rect b="b" l="l" r="r" t="t"/>
              <a:pathLst>
                <a:path extrusionOk="0" h="11657" w="11658">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2"/>
            <p:cNvSpPr/>
            <p:nvPr/>
          </p:nvSpPr>
          <p:spPr>
            <a:xfrm>
              <a:off x="-31025825" y="3980250"/>
              <a:ext cx="156750" cy="154250"/>
            </a:xfrm>
            <a:custGeom>
              <a:rect b="b" l="l" r="r" t="t"/>
              <a:pathLst>
                <a:path extrusionOk="0" h="6170" w="627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0" name="Google Shape;6080;p62"/>
          <p:cNvGrpSpPr/>
          <p:nvPr/>
        </p:nvGrpSpPr>
        <p:grpSpPr>
          <a:xfrm>
            <a:off x="2165773" y="4123136"/>
            <a:ext cx="356497" cy="354586"/>
            <a:chOff x="-29946000" y="3183175"/>
            <a:chExt cx="293800" cy="292225"/>
          </a:xfrm>
        </p:grpSpPr>
        <p:sp>
          <p:nvSpPr>
            <p:cNvPr id="6081" name="Google Shape;6081;p62"/>
            <p:cNvSpPr/>
            <p:nvPr/>
          </p:nvSpPr>
          <p:spPr>
            <a:xfrm>
              <a:off x="-29839675" y="3355650"/>
              <a:ext cx="186700" cy="33900"/>
            </a:xfrm>
            <a:custGeom>
              <a:rect b="b" l="l" r="r" t="t"/>
              <a:pathLst>
                <a:path extrusionOk="0" h="1356" w="7468">
                  <a:moveTo>
                    <a:pt x="568" y="1"/>
                  </a:moveTo>
                  <a:cubicBezTo>
                    <a:pt x="568" y="505"/>
                    <a:pt x="379" y="977"/>
                    <a:pt x="1" y="1356"/>
                  </a:cubicBezTo>
                  <a:lnTo>
                    <a:pt x="7467" y="1356"/>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2"/>
            <p:cNvSpPr/>
            <p:nvPr/>
          </p:nvSpPr>
          <p:spPr>
            <a:xfrm>
              <a:off x="-29824700" y="3406850"/>
              <a:ext cx="172500" cy="68550"/>
            </a:xfrm>
            <a:custGeom>
              <a:rect b="b" l="l" r="r" t="t"/>
              <a:pathLst>
                <a:path extrusionOk="0" h="2742" w="690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2"/>
            <p:cNvSpPr/>
            <p:nvPr/>
          </p:nvSpPr>
          <p:spPr>
            <a:xfrm>
              <a:off x="-29756975" y="3183175"/>
              <a:ext cx="69325" cy="68550"/>
            </a:xfrm>
            <a:custGeom>
              <a:rect b="b" l="l" r="r" t="t"/>
              <a:pathLst>
                <a:path extrusionOk="0" h="2742" w="2773">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2"/>
            <p:cNvSpPr/>
            <p:nvPr/>
          </p:nvSpPr>
          <p:spPr>
            <a:xfrm>
              <a:off x="-29790850" y="3269025"/>
              <a:ext cx="137875" cy="68550"/>
            </a:xfrm>
            <a:custGeom>
              <a:rect b="b" l="l" r="r" t="t"/>
              <a:pathLst>
                <a:path extrusionOk="0" h="2742" w="5515">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2"/>
            <p:cNvSpPr/>
            <p:nvPr/>
          </p:nvSpPr>
          <p:spPr>
            <a:xfrm>
              <a:off x="-29911350" y="3321000"/>
              <a:ext cx="69325" cy="68550"/>
            </a:xfrm>
            <a:custGeom>
              <a:rect b="b" l="l" r="r" t="t"/>
              <a:pathLst>
                <a:path extrusionOk="0" h="2742" w="2773">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2"/>
            <p:cNvSpPr/>
            <p:nvPr/>
          </p:nvSpPr>
          <p:spPr>
            <a:xfrm>
              <a:off x="-29946000" y="3406850"/>
              <a:ext cx="137075" cy="67775"/>
            </a:xfrm>
            <a:custGeom>
              <a:rect b="b" l="l" r="r" t="t"/>
              <a:pathLst>
                <a:path extrusionOk="0" h="2711" w="5483">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7" name="Google Shape;6087;p62"/>
          <p:cNvGrpSpPr/>
          <p:nvPr/>
        </p:nvGrpSpPr>
        <p:grpSpPr>
          <a:xfrm>
            <a:off x="2610305" y="1380289"/>
            <a:ext cx="358408" cy="354161"/>
            <a:chOff x="-34408675" y="3202075"/>
            <a:chExt cx="295375" cy="291875"/>
          </a:xfrm>
        </p:grpSpPr>
        <p:sp>
          <p:nvSpPr>
            <p:cNvPr id="6088" name="Google Shape;6088;p62"/>
            <p:cNvSpPr/>
            <p:nvPr/>
          </p:nvSpPr>
          <p:spPr>
            <a:xfrm>
              <a:off x="-34274775" y="3202075"/>
              <a:ext cx="161475" cy="161475"/>
            </a:xfrm>
            <a:custGeom>
              <a:rect b="b" l="l" r="r" t="t"/>
              <a:pathLst>
                <a:path extrusionOk="0" h="6459" w="6459">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2"/>
            <p:cNvSpPr/>
            <p:nvPr/>
          </p:nvSpPr>
          <p:spPr>
            <a:xfrm>
              <a:off x="-34378750" y="3263175"/>
              <a:ext cx="76425" cy="73600"/>
            </a:xfrm>
            <a:custGeom>
              <a:rect b="b" l="l" r="r" t="t"/>
              <a:pathLst>
                <a:path extrusionOk="0" h="2944" w="3057">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2"/>
            <p:cNvSpPr/>
            <p:nvPr/>
          </p:nvSpPr>
          <p:spPr>
            <a:xfrm>
              <a:off x="-34250375" y="3392300"/>
              <a:ext cx="77225" cy="74425"/>
            </a:xfrm>
            <a:custGeom>
              <a:rect b="b" l="l" r="r" t="t"/>
              <a:pathLst>
                <a:path extrusionOk="0" h="2977" w="3089">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2"/>
            <p:cNvSpPr/>
            <p:nvPr/>
          </p:nvSpPr>
          <p:spPr>
            <a:xfrm>
              <a:off x="-34408675" y="3290275"/>
              <a:ext cx="207150" cy="203675"/>
            </a:xfrm>
            <a:custGeom>
              <a:rect b="b" l="l" r="r" t="t"/>
              <a:pathLst>
                <a:path extrusionOk="0" h="8147" w="8286">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2" name="Google Shape;6092;p62"/>
          <p:cNvGrpSpPr/>
          <p:nvPr/>
        </p:nvGrpSpPr>
        <p:grpSpPr>
          <a:xfrm>
            <a:off x="2612216" y="1820283"/>
            <a:ext cx="354586" cy="356254"/>
            <a:chOff x="-34405525" y="3558075"/>
            <a:chExt cx="292225" cy="293600"/>
          </a:xfrm>
        </p:grpSpPr>
        <p:sp>
          <p:nvSpPr>
            <p:cNvPr id="6093" name="Google Shape;6093;p62"/>
            <p:cNvSpPr/>
            <p:nvPr/>
          </p:nvSpPr>
          <p:spPr>
            <a:xfrm>
              <a:off x="-34303150" y="3663825"/>
              <a:ext cx="189850" cy="187850"/>
            </a:xfrm>
            <a:custGeom>
              <a:rect b="b" l="l" r="r" t="t"/>
              <a:pathLst>
                <a:path extrusionOk="0" h="7514" w="7594">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2"/>
            <p:cNvSpPr/>
            <p:nvPr/>
          </p:nvSpPr>
          <p:spPr>
            <a:xfrm>
              <a:off x="-34250375" y="3565950"/>
              <a:ext cx="46500" cy="46500"/>
            </a:xfrm>
            <a:custGeom>
              <a:rect b="b" l="l" r="r" t="t"/>
              <a:pathLst>
                <a:path extrusionOk="0" h="1860" w="1860">
                  <a:moveTo>
                    <a:pt x="1" y="1"/>
                  </a:moveTo>
                  <a:lnTo>
                    <a:pt x="1" y="1859"/>
                  </a:lnTo>
                  <a:lnTo>
                    <a:pt x="1860" y="1859"/>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2"/>
            <p:cNvSpPr/>
            <p:nvPr/>
          </p:nvSpPr>
          <p:spPr>
            <a:xfrm>
              <a:off x="-34405525" y="3558075"/>
              <a:ext cx="206375" cy="276475"/>
            </a:xfrm>
            <a:custGeom>
              <a:rect b="b" l="l" r="r" t="t"/>
              <a:pathLst>
                <a:path extrusionOk="0" h="11059" w="8255">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96" name="Google Shape;6096;p62"/>
          <p:cNvGrpSpPr/>
          <p:nvPr/>
        </p:nvGrpSpPr>
        <p:grpSpPr>
          <a:xfrm>
            <a:off x="2611730" y="2256940"/>
            <a:ext cx="355557" cy="353615"/>
            <a:chOff x="-34406325" y="3919600"/>
            <a:chExt cx="293025" cy="291425"/>
          </a:xfrm>
        </p:grpSpPr>
        <p:sp>
          <p:nvSpPr>
            <p:cNvPr id="6097" name="Google Shape;6097;p62"/>
            <p:cNvSpPr/>
            <p:nvPr/>
          </p:nvSpPr>
          <p:spPr>
            <a:xfrm>
              <a:off x="-34167675" y="3932000"/>
              <a:ext cx="42550" cy="40575"/>
            </a:xfrm>
            <a:custGeom>
              <a:rect b="b" l="l" r="r" t="t"/>
              <a:pathLst>
                <a:path extrusionOk="0" h="1623" w="1702">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2"/>
            <p:cNvSpPr/>
            <p:nvPr/>
          </p:nvSpPr>
          <p:spPr>
            <a:xfrm>
              <a:off x="-34286600" y="3922950"/>
              <a:ext cx="171725" cy="167575"/>
            </a:xfrm>
            <a:custGeom>
              <a:rect b="b" l="l" r="r" t="t"/>
              <a:pathLst>
                <a:path extrusionOk="0" h="6703" w="6869">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2"/>
            <p:cNvSpPr/>
            <p:nvPr/>
          </p:nvSpPr>
          <p:spPr>
            <a:xfrm>
              <a:off x="-34406325" y="4115900"/>
              <a:ext cx="98475" cy="95125"/>
            </a:xfrm>
            <a:custGeom>
              <a:rect b="b" l="l" r="r" t="t"/>
              <a:pathLst>
                <a:path extrusionOk="0" h="3805" w="3939">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2"/>
            <p:cNvSpPr/>
            <p:nvPr/>
          </p:nvSpPr>
          <p:spPr>
            <a:xfrm>
              <a:off x="-34364575" y="3966850"/>
              <a:ext cx="204025" cy="204025"/>
            </a:xfrm>
            <a:custGeom>
              <a:rect b="b" l="l" r="r" t="t"/>
              <a:pathLst>
                <a:path extrusionOk="0" h="8161" w="8161">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2"/>
            <p:cNvSpPr/>
            <p:nvPr/>
          </p:nvSpPr>
          <p:spPr>
            <a:xfrm>
              <a:off x="-34200750" y="3919600"/>
              <a:ext cx="17350" cy="33875"/>
            </a:xfrm>
            <a:custGeom>
              <a:rect b="b" l="l" r="r" t="t"/>
              <a:pathLst>
                <a:path extrusionOk="0" h="1355" w="694">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2"/>
            <p:cNvSpPr/>
            <p:nvPr/>
          </p:nvSpPr>
          <p:spPr>
            <a:xfrm>
              <a:off x="-34147975" y="3989700"/>
              <a:ext cx="34675" cy="17350"/>
            </a:xfrm>
            <a:custGeom>
              <a:rect b="b" l="l" r="r" t="t"/>
              <a:pathLst>
                <a:path extrusionOk="0" h="694" w="1387">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2"/>
            <p:cNvSpPr/>
            <p:nvPr/>
          </p:nvSpPr>
          <p:spPr>
            <a:xfrm>
              <a:off x="-34278725" y="4116500"/>
              <a:ext cx="116600" cy="68600"/>
            </a:xfrm>
            <a:custGeom>
              <a:rect b="b" l="l" r="r" t="t"/>
              <a:pathLst>
                <a:path extrusionOk="0" h="2744" w="4664">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4" name="Google Shape;6104;p62"/>
          <p:cNvGrpSpPr/>
          <p:nvPr/>
        </p:nvGrpSpPr>
        <p:grpSpPr>
          <a:xfrm>
            <a:off x="1275628" y="2736303"/>
            <a:ext cx="353645" cy="342179"/>
            <a:chOff x="-32568800" y="3232000"/>
            <a:chExt cx="291450" cy="282000"/>
          </a:xfrm>
        </p:grpSpPr>
        <p:sp>
          <p:nvSpPr>
            <p:cNvPr id="6105" name="Google Shape;6105;p62"/>
            <p:cNvSpPr/>
            <p:nvPr/>
          </p:nvSpPr>
          <p:spPr>
            <a:xfrm>
              <a:off x="-32545150" y="3232000"/>
              <a:ext cx="244175" cy="246550"/>
            </a:xfrm>
            <a:custGeom>
              <a:rect b="b" l="l" r="r" t="t"/>
              <a:pathLst>
                <a:path extrusionOk="0" h="9862" w="9767">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2"/>
            <p:cNvSpPr/>
            <p:nvPr/>
          </p:nvSpPr>
          <p:spPr>
            <a:xfrm>
              <a:off x="-32568800" y="3392675"/>
              <a:ext cx="291450" cy="121325"/>
            </a:xfrm>
            <a:custGeom>
              <a:rect b="b" l="l" r="r" t="t"/>
              <a:pathLst>
                <a:path extrusionOk="0" h="4853" w="11658">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7" name="Google Shape;6107;p62"/>
          <p:cNvGrpSpPr/>
          <p:nvPr/>
        </p:nvGrpSpPr>
        <p:grpSpPr>
          <a:xfrm>
            <a:off x="1275158" y="3201213"/>
            <a:ext cx="354586" cy="353645"/>
            <a:chOff x="-32569575" y="3586425"/>
            <a:chExt cx="292225" cy="291450"/>
          </a:xfrm>
        </p:grpSpPr>
        <p:sp>
          <p:nvSpPr>
            <p:cNvPr id="6108" name="Google Shape;6108;p62"/>
            <p:cNvSpPr/>
            <p:nvPr/>
          </p:nvSpPr>
          <p:spPr>
            <a:xfrm>
              <a:off x="-32569575" y="3672275"/>
              <a:ext cx="292225" cy="205600"/>
            </a:xfrm>
            <a:custGeom>
              <a:rect b="b" l="l" r="r" t="t"/>
              <a:pathLst>
                <a:path extrusionOk="0" h="8224" w="11689">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2"/>
            <p:cNvSpPr/>
            <p:nvPr/>
          </p:nvSpPr>
          <p:spPr>
            <a:xfrm>
              <a:off x="-32456950" y="3586425"/>
              <a:ext cx="68550" cy="69350"/>
            </a:xfrm>
            <a:custGeom>
              <a:rect b="b" l="l" r="r" t="t"/>
              <a:pathLst>
                <a:path extrusionOk="0" h="2774" w="2742">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0" name="Google Shape;6110;p62"/>
          <p:cNvGrpSpPr/>
          <p:nvPr/>
        </p:nvGrpSpPr>
        <p:grpSpPr>
          <a:xfrm>
            <a:off x="1266073" y="3665805"/>
            <a:ext cx="372756" cy="354343"/>
            <a:chOff x="-32576675" y="3944600"/>
            <a:chExt cx="307200" cy="292025"/>
          </a:xfrm>
        </p:grpSpPr>
        <p:sp>
          <p:nvSpPr>
            <p:cNvPr id="6111" name="Google Shape;6111;p62"/>
            <p:cNvSpPr/>
            <p:nvPr/>
          </p:nvSpPr>
          <p:spPr>
            <a:xfrm>
              <a:off x="-32482950" y="3944600"/>
              <a:ext cx="213475" cy="214650"/>
            </a:xfrm>
            <a:custGeom>
              <a:rect b="b" l="l" r="r" t="t"/>
              <a:pathLst>
                <a:path extrusionOk="0" h="8586" w="8539">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2"/>
            <p:cNvSpPr/>
            <p:nvPr/>
          </p:nvSpPr>
          <p:spPr>
            <a:xfrm>
              <a:off x="-32576675" y="4020200"/>
              <a:ext cx="215850" cy="216425"/>
            </a:xfrm>
            <a:custGeom>
              <a:rect b="b" l="l" r="r" t="t"/>
              <a:pathLst>
                <a:path extrusionOk="0" h="8657" w="8634">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3" name="Google Shape;6113;p62"/>
          <p:cNvGrpSpPr/>
          <p:nvPr/>
        </p:nvGrpSpPr>
        <p:grpSpPr>
          <a:xfrm>
            <a:off x="3511040" y="2730100"/>
            <a:ext cx="354586" cy="354586"/>
            <a:chOff x="-30735200" y="3192625"/>
            <a:chExt cx="292225" cy="292225"/>
          </a:xfrm>
        </p:grpSpPr>
        <p:sp>
          <p:nvSpPr>
            <p:cNvPr id="6114" name="Google Shape;6114;p62"/>
            <p:cNvSpPr/>
            <p:nvPr/>
          </p:nvSpPr>
          <p:spPr>
            <a:xfrm>
              <a:off x="-30665100" y="3192625"/>
              <a:ext cx="175650" cy="223700"/>
            </a:xfrm>
            <a:custGeom>
              <a:rect b="b" l="l" r="r" t="t"/>
              <a:pathLst>
                <a:path extrusionOk="0" h="8948" w="7026">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2"/>
            <p:cNvSpPr/>
            <p:nvPr/>
          </p:nvSpPr>
          <p:spPr>
            <a:xfrm>
              <a:off x="-30615475" y="3278475"/>
              <a:ext cx="52775" cy="52000"/>
            </a:xfrm>
            <a:custGeom>
              <a:rect b="b" l="l" r="r" t="t"/>
              <a:pathLst>
                <a:path extrusionOk="0" h="2080" w="2111">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2"/>
            <p:cNvSpPr/>
            <p:nvPr/>
          </p:nvSpPr>
          <p:spPr>
            <a:xfrm>
              <a:off x="-30528850" y="3296575"/>
              <a:ext cx="85875" cy="25250"/>
            </a:xfrm>
            <a:custGeom>
              <a:rect b="b" l="l" r="r" t="t"/>
              <a:pathLst>
                <a:path extrusionOk="0" h="1010" w="3435">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2"/>
            <p:cNvSpPr/>
            <p:nvPr/>
          </p:nvSpPr>
          <p:spPr>
            <a:xfrm>
              <a:off x="-30546175" y="3338325"/>
              <a:ext cx="85875" cy="26025"/>
            </a:xfrm>
            <a:custGeom>
              <a:rect b="b" l="l" r="r" t="t"/>
              <a:pathLst>
                <a:path extrusionOk="0" h="1041" w="3435">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2"/>
            <p:cNvSpPr/>
            <p:nvPr/>
          </p:nvSpPr>
          <p:spPr>
            <a:xfrm>
              <a:off x="-30546175" y="3381650"/>
              <a:ext cx="67750" cy="26025"/>
            </a:xfrm>
            <a:custGeom>
              <a:rect b="b" l="l" r="r" t="t"/>
              <a:pathLst>
                <a:path extrusionOk="0" h="1041" w="271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2"/>
            <p:cNvSpPr/>
            <p:nvPr/>
          </p:nvSpPr>
          <p:spPr>
            <a:xfrm>
              <a:off x="-30546175" y="3424175"/>
              <a:ext cx="51225" cy="26025"/>
            </a:xfrm>
            <a:custGeom>
              <a:rect b="b" l="l" r="r" t="t"/>
              <a:pathLst>
                <a:path extrusionOk="0" h="1041" w="2049">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2"/>
            <p:cNvSpPr/>
            <p:nvPr/>
          </p:nvSpPr>
          <p:spPr>
            <a:xfrm>
              <a:off x="-30735200" y="3209325"/>
              <a:ext cx="174075" cy="275525"/>
            </a:xfrm>
            <a:custGeom>
              <a:rect b="b" l="l" r="r" t="t"/>
              <a:pathLst>
                <a:path extrusionOk="0" h="11021" w="6963">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1" name="Google Shape;6121;p62"/>
          <p:cNvGrpSpPr/>
          <p:nvPr/>
        </p:nvGrpSpPr>
        <p:grpSpPr>
          <a:xfrm>
            <a:off x="3511040" y="3201532"/>
            <a:ext cx="354586" cy="353008"/>
            <a:chOff x="-30735200" y="3552550"/>
            <a:chExt cx="292225" cy="290925"/>
          </a:xfrm>
        </p:grpSpPr>
        <p:sp>
          <p:nvSpPr>
            <p:cNvPr id="6122" name="Google Shape;6122;p62"/>
            <p:cNvSpPr/>
            <p:nvPr/>
          </p:nvSpPr>
          <p:spPr>
            <a:xfrm>
              <a:off x="-30613900" y="3655750"/>
              <a:ext cx="170925" cy="187725"/>
            </a:xfrm>
            <a:custGeom>
              <a:rect b="b" l="l" r="r" t="t"/>
              <a:pathLst>
                <a:path extrusionOk="0" h="7509" w="6837">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2"/>
            <p:cNvSpPr/>
            <p:nvPr/>
          </p:nvSpPr>
          <p:spPr>
            <a:xfrm>
              <a:off x="-30735200" y="3552550"/>
              <a:ext cx="188275" cy="205075"/>
            </a:xfrm>
            <a:custGeom>
              <a:rect b="b" l="l" r="r" t="t"/>
              <a:pathLst>
                <a:path extrusionOk="0" h="8203" w="7531">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4" name="Google Shape;6124;p62"/>
          <p:cNvGrpSpPr/>
          <p:nvPr/>
        </p:nvGrpSpPr>
        <p:grpSpPr>
          <a:xfrm>
            <a:off x="3511040" y="3666154"/>
            <a:ext cx="354586" cy="353645"/>
            <a:chOff x="-30735200" y="3910925"/>
            <a:chExt cx="292225" cy="291450"/>
          </a:xfrm>
        </p:grpSpPr>
        <p:sp>
          <p:nvSpPr>
            <p:cNvPr id="6125" name="Google Shape;6125;p62"/>
            <p:cNvSpPr/>
            <p:nvPr/>
          </p:nvSpPr>
          <p:spPr>
            <a:xfrm>
              <a:off x="-30683225" y="3962900"/>
              <a:ext cx="188275" cy="186700"/>
            </a:xfrm>
            <a:custGeom>
              <a:rect b="b" l="l" r="r" t="t"/>
              <a:pathLst>
                <a:path extrusionOk="0" h="7468" w="7531">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2"/>
            <p:cNvSpPr/>
            <p:nvPr/>
          </p:nvSpPr>
          <p:spPr>
            <a:xfrm>
              <a:off x="-30735200" y="3910925"/>
              <a:ext cx="292225" cy="291450"/>
            </a:xfrm>
            <a:custGeom>
              <a:rect b="b" l="l" r="r" t="t"/>
              <a:pathLst>
                <a:path extrusionOk="0" h="11658" w="11689">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27" name="Google Shape;6127;p62"/>
          <p:cNvSpPr/>
          <p:nvPr/>
        </p:nvSpPr>
        <p:spPr>
          <a:xfrm>
            <a:off x="2614155" y="4123242"/>
            <a:ext cx="354586" cy="353645"/>
          </a:xfrm>
          <a:custGeom>
            <a:rect b="b" l="l" r="r" t="t"/>
            <a:pathLst>
              <a:path extrusionOk="0" h="11658" w="11689">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128" name="Google Shape;6128;p62"/>
          <p:cNvGrpSpPr/>
          <p:nvPr/>
        </p:nvGrpSpPr>
        <p:grpSpPr>
          <a:xfrm>
            <a:off x="4864547" y="1375808"/>
            <a:ext cx="358971" cy="359224"/>
            <a:chOff x="-57956275" y="3197925"/>
            <a:chExt cx="319000" cy="319225"/>
          </a:xfrm>
        </p:grpSpPr>
        <p:sp>
          <p:nvSpPr>
            <p:cNvPr id="6129" name="Google Shape;6129;p62"/>
            <p:cNvSpPr/>
            <p:nvPr/>
          </p:nvSpPr>
          <p:spPr>
            <a:xfrm>
              <a:off x="-57940525" y="3353300"/>
              <a:ext cx="18150" cy="65400"/>
            </a:xfrm>
            <a:custGeom>
              <a:rect b="b" l="l" r="r" t="t"/>
              <a:pathLst>
                <a:path extrusionOk="0" h="2616" w="726">
                  <a:moveTo>
                    <a:pt x="725" y="0"/>
                  </a:moveTo>
                  <a:cubicBezTo>
                    <a:pt x="316" y="284"/>
                    <a:pt x="1" y="756"/>
                    <a:pt x="1" y="1292"/>
                  </a:cubicBezTo>
                  <a:cubicBezTo>
                    <a:pt x="1" y="1859"/>
                    <a:pt x="316" y="2332"/>
                    <a:pt x="725" y="2615"/>
                  </a:cubicBezTo>
                  <a:lnTo>
                    <a:pt x="725" y="2395"/>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2"/>
            <p:cNvSpPr/>
            <p:nvPr/>
          </p:nvSpPr>
          <p:spPr>
            <a:xfrm>
              <a:off x="-57679825" y="3353300"/>
              <a:ext cx="18925" cy="65400"/>
            </a:xfrm>
            <a:custGeom>
              <a:rect b="b" l="l" r="r" t="t"/>
              <a:pathLst>
                <a:path extrusionOk="0" h="2616" w="757">
                  <a:moveTo>
                    <a:pt x="1" y="0"/>
                  </a:moveTo>
                  <a:lnTo>
                    <a:pt x="1" y="2395"/>
                  </a:lnTo>
                  <a:lnTo>
                    <a:pt x="1" y="2615"/>
                  </a:lnTo>
                  <a:cubicBezTo>
                    <a:pt x="442" y="2332"/>
                    <a:pt x="757" y="1859"/>
                    <a:pt x="757" y="1292"/>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2"/>
            <p:cNvSpPr/>
            <p:nvPr/>
          </p:nvSpPr>
          <p:spPr>
            <a:xfrm>
              <a:off x="-57956275" y="3255625"/>
              <a:ext cx="319000" cy="55175"/>
            </a:xfrm>
            <a:custGeom>
              <a:rect b="b" l="l" r="r" t="t"/>
              <a:pathLst>
                <a:path extrusionOk="0" h="2207" w="1276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2"/>
            <p:cNvSpPr/>
            <p:nvPr/>
          </p:nvSpPr>
          <p:spPr>
            <a:xfrm>
              <a:off x="-57868050" y="3494275"/>
              <a:ext cx="18900" cy="22875"/>
            </a:xfrm>
            <a:custGeom>
              <a:rect b="b" l="l" r="r" t="t"/>
              <a:pathLst>
                <a:path extrusionOk="0" h="915" w="756">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2"/>
            <p:cNvSpPr/>
            <p:nvPr/>
          </p:nvSpPr>
          <p:spPr>
            <a:xfrm>
              <a:off x="-57755425" y="3494275"/>
              <a:ext cx="18125" cy="22875"/>
            </a:xfrm>
            <a:custGeom>
              <a:rect b="b" l="l" r="r" t="t"/>
              <a:pathLst>
                <a:path extrusionOk="0" h="915" w="725">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2"/>
            <p:cNvSpPr/>
            <p:nvPr/>
          </p:nvSpPr>
          <p:spPr>
            <a:xfrm>
              <a:off x="-57903500" y="3329675"/>
              <a:ext cx="204800" cy="187475"/>
            </a:xfrm>
            <a:custGeom>
              <a:rect b="b" l="l" r="r" t="t"/>
              <a:pathLst>
                <a:path extrusionOk="0" h="7499" w="8192">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2"/>
            <p:cNvSpPr/>
            <p:nvPr/>
          </p:nvSpPr>
          <p:spPr>
            <a:xfrm>
              <a:off x="-57860975" y="3197925"/>
              <a:ext cx="119750" cy="37250"/>
            </a:xfrm>
            <a:custGeom>
              <a:rect b="b" l="l" r="r" t="t"/>
              <a:pathLst>
                <a:path extrusionOk="0" h="1490" w="479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6" name="Google Shape;6136;p62"/>
          <p:cNvGrpSpPr/>
          <p:nvPr/>
        </p:nvGrpSpPr>
        <p:grpSpPr>
          <a:xfrm>
            <a:off x="4886701" y="1832234"/>
            <a:ext cx="314662" cy="358971"/>
            <a:chOff x="-57940525" y="3590375"/>
            <a:chExt cx="279625" cy="319000"/>
          </a:xfrm>
        </p:grpSpPr>
        <p:sp>
          <p:nvSpPr>
            <p:cNvPr id="6137" name="Google Shape;6137;p62"/>
            <p:cNvSpPr/>
            <p:nvPr/>
          </p:nvSpPr>
          <p:spPr>
            <a:xfrm>
              <a:off x="-57940525" y="3727425"/>
              <a:ext cx="18150" cy="63800"/>
            </a:xfrm>
            <a:custGeom>
              <a:rect b="b" l="l" r="r" t="t"/>
              <a:pathLst>
                <a:path extrusionOk="0" h="2552" w="726">
                  <a:moveTo>
                    <a:pt x="725" y="0"/>
                  </a:moveTo>
                  <a:cubicBezTo>
                    <a:pt x="253" y="252"/>
                    <a:pt x="1" y="725"/>
                    <a:pt x="1" y="1260"/>
                  </a:cubicBezTo>
                  <a:cubicBezTo>
                    <a:pt x="1" y="1827"/>
                    <a:pt x="316" y="2300"/>
                    <a:pt x="725" y="2552"/>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2"/>
            <p:cNvSpPr/>
            <p:nvPr/>
          </p:nvSpPr>
          <p:spPr>
            <a:xfrm>
              <a:off x="-57904300" y="3686450"/>
              <a:ext cx="205600" cy="111075"/>
            </a:xfrm>
            <a:custGeom>
              <a:rect b="b" l="l" r="r" t="t"/>
              <a:pathLst>
                <a:path extrusionOk="0" h="4443" w="8224">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2"/>
            <p:cNvSpPr/>
            <p:nvPr/>
          </p:nvSpPr>
          <p:spPr>
            <a:xfrm>
              <a:off x="-57903500" y="3590375"/>
              <a:ext cx="205575" cy="117375"/>
            </a:xfrm>
            <a:custGeom>
              <a:rect b="b" l="l" r="r" t="t"/>
              <a:pathLst>
                <a:path extrusionOk="0" h="4695" w="8223">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2"/>
            <p:cNvSpPr/>
            <p:nvPr/>
          </p:nvSpPr>
          <p:spPr>
            <a:xfrm>
              <a:off x="-57903500" y="3798700"/>
              <a:ext cx="204800" cy="110675"/>
            </a:xfrm>
            <a:custGeom>
              <a:rect b="b" l="l" r="r" t="t"/>
              <a:pathLst>
                <a:path extrusionOk="0" h="4427" w="8192">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2"/>
            <p:cNvSpPr/>
            <p:nvPr/>
          </p:nvSpPr>
          <p:spPr>
            <a:xfrm>
              <a:off x="-57679825" y="3726625"/>
              <a:ext cx="18925" cy="63825"/>
            </a:xfrm>
            <a:custGeom>
              <a:rect b="b" l="l" r="r" t="t"/>
              <a:pathLst>
                <a:path extrusionOk="0" h="2553" w="757">
                  <a:moveTo>
                    <a:pt x="1" y="1"/>
                  </a:moveTo>
                  <a:lnTo>
                    <a:pt x="1" y="2552"/>
                  </a:lnTo>
                  <a:cubicBezTo>
                    <a:pt x="442" y="2269"/>
                    <a:pt x="757" y="1796"/>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2" name="Google Shape;6142;p62"/>
          <p:cNvGrpSpPr/>
          <p:nvPr/>
        </p:nvGrpSpPr>
        <p:grpSpPr>
          <a:xfrm>
            <a:off x="4857582" y="2273605"/>
            <a:ext cx="358099" cy="358999"/>
            <a:chOff x="-57959425" y="3982600"/>
            <a:chExt cx="318225" cy="319025"/>
          </a:xfrm>
        </p:grpSpPr>
        <p:sp>
          <p:nvSpPr>
            <p:cNvPr id="6143" name="Google Shape;6143;p62"/>
            <p:cNvSpPr/>
            <p:nvPr/>
          </p:nvSpPr>
          <p:spPr>
            <a:xfrm>
              <a:off x="-57771975" y="41503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2"/>
            <p:cNvSpPr/>
            <p:nvPr/>
          </p:nvSpPr>
          <p:spPr>
            <a:xfrm>
              <a:off x="-57959425" y="3982600"/>
              <a:ext cx="318225" cy="130775"/>
            </a:xfrm>
            <a:custGeom>
              <a:rect b="b" l="l" r="r" t="t"/>
              <a:pathLst>
                <a:path extrusionOk="0" h="5231" w="12729">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2"/>
            <p:cNvSpPr/>
            <p:nvPr/>
          </p:nvSpPr>
          <p:spPr>
            <a:xfrm>
              <a:off x="-57903500" y="4125950"/>
              <a:ext cx="204800" cy="175675"/>
            </a:xfrm>
            <a:custGeom>
              <a:rect b="b" l="l" r="r" t="t"/>
              <a:pathLst>
                <a:path extrusionOk="0" h="7027" w="8192">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2"/>
            <p:cNvSpPr/>
            <p:nvPr/>
          </p:nvSpPr>
          <p:spPr>
            <a:xfrm>
              <a:off x="-57835775" y="4113350"/>
              <a:ext cx="138650" cy="70125"/>
            </a:xfrm>
            <a:custGeom>
              <a:rect b="b" l="l" r="r" t="t"/>
              <a:pathLst>
                <a:path extrusionOk="0" h="2805" w="5546">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7" name="Google Shape;6147;p62"/>
          <p:cNvGrpSpPr/>
          <p:nvPr/>
        </p:nvGrpSpPr>
        <p:grpSpPr>
          <a:xfrm>
            <a:off x="7057749" y="1376934"/>
            <a:ext cx="357226" cy="357226"/>
            <a:chOff x="-55987225" y="3198925"/>
            <a:chExt cx="317450" cy="317450"/>
          </a:xfrm>
        </p:grpSpPr>
        <p:sp>
          <p:nvSpPr>
            <p:cNvPr id="6148" name="Google Shape;6148;p62"/>
            <p:cNvSpPr/>
            <p:nvPr/>
          </p:nvSpPr>
          <p:spPr>
            <a:xfrm>
              <a:off x="-55987225" y="3261925"/>
              <a:ext cx="173300" cy="198500"/>
            </a:xfrm>
            <a:custGeom>
              <a:rect b="b" l="l" r="r" t="t"/>
              <a:pathLst>
                <a:path extrusionOk="0" h="7940" w="6932">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2"/>
            <p:cNvSpPr/>
            <p:nvPr/>
          </p:nvSpPr>
          <p:spPr>
            <a:xfrm>
              <a:off x="-55837575" y="3198925"/>
              <a:ext cx="167800" cy="298525"/>
            </a:xfrm>
            <a:custGeom>
              <a:rect b="b" l="l" r="r" t="t"/>
              <a:pathLst>
                <a:path extrusionOk="0" h="11941" w="6712">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2"/>
            <p:cNvSpPr/>
            <p:nvPr/>
          </p:nvSpPr>
          <p:spPr>
            <a:xfrm>
              <a:off x="-55931300" y="3435200"/>
              <a:ext cx="194575" cy="81175"/>
            </a:xfrm>
            <a:custGeom>
              <a:rect b="b" l="l" r="r" t="t"/>
              <a:pathLst>
                <a:path extrusionOk="0" h="3247" w="7783">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2"/>
            <p:cNvSpPr/>
            <p:nvPr/>
          </p:nvSpPr>
          <p:spPr>
            <a:xfrm>
              <a:off x="-55927350" y="3202850"/>
              <a:ext cx="70900" cy="71200"/>
            </a:xfrm>
            <a:custGeom>
              <a:rect b="b" l="l" r="r" t="t"/>
              <a:pathLst>
                <a:path extrusionOk="0" h="2848" w="2836">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62"/>
          <p:cNvGrpSpPr/>
          <p:nvPr/>
        </p:nvGrpSpPr>
        <p:grpSpPr>
          <a:xfrm>
            <a:off x="7057749" y="1832965"/>
            <a:ext cx="357226" cy="357367"/>
            <a:chOff x="-55987225" y="3591025"/>
            <a:chExt cx="317450" cy="317575"/>
          </a:xfrm>
        </p:grpSpPr>
        <p:sp>
          <p:nvSpPr>
            <p:cNvPr id="6153" name="Google Shape;6153;p62"/>
            <p:cNvSpPr/>
            <p:nvPr/>
          </p:nvSpPr>
          <p:spPr>
            <a:xfrm>
              <a:off x="-55950200" y="3740025"/>
              <a:ext cx="204800" cy="168575"/>
            </a:xfrm>
            <a:custGeom>
              <a:rect b="b" l="l" r="r" t="t"/>
              <a:pathLst>
                <a:path extrusionOk="0" h="6743" w="8192">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2"/>
            <p:cNvSpPr/>
            <p:nvPr/>
          </p:nvSpPr>
          <p:spPr>
            <a:xfrm>
              <a:off x="-55967525" y="3591025"/>
              <a:ext cx="297750" cy="131700"/>
            </a:xfrm>
            <a:custGeom>
              <a:rect b="b" l="l" r="r" t="t"/>
              <a:pathLst>
                <a:path extrusionOk="0" h="5268" w="1191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2"/>
            <p:cNvSpPr/>
            <p:nvPr/>
          </p:nvSpPr>
          <p:spPr>
            <a:xfrm>
              <a:off x="-55875375" y="3703000"/>
              <a:ext cx="55950" cy="17350"/>
            </a:xfrm>
            <a:custGeom>
              <a:rect b="b" l="l" r="r" t="t"/>
              <a:pathLst>
                <a:path extrusionOk="0" h="694" w="2238">
                  <a:moveTo>
                    <a:pt x="347" y="0"/>
                  </a:moveTo>
                  <a:cubicBezTo>
                    <a:pt x="158" y="0"/>
                    <a:pt x="1" y="158"/>
                    <a:pt x="1" y="347"/>
                  </a:cubicBezTo>
                  <a:lnTo>
                    <a:pt x="1" y="694"/>
                  </a:lnTo>
                  <a:lnTo>
                    <a:pt x="2238" y="694"/>
                  </a:lnTo>
                  <a:lnTo>
                    <a:pt x="2238" y="347"/>
                  </a:lnTo>
                  <a:cubicBezTo>
                    <a:pt x="2238" y="158"/>
                    <a:pt x="2080" y="0"/>
                    <a:pt x="1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2"/>
            <p:cNvSpPr/>
            <p:nvPr/>
          </p:nvSpPr>
          <p:spPr>
            <a:xfrm>
              <a:off x="-55987225" y="3746325"/>
              <a:ext cx="18150" cy="63825"/>
            </a:xfrm>
            <a:custGeom>
              <a:rect b="b" l="l" r="r" t="t"/>
              <a:pathLst>
                <a:path extrusionOk="0" h="2553" w="726">
                  <a:moveTo>
                    <a:pt x="726" y="0"/>
                  </a:moveTo>
                  <a:cubicBezTo>
                    <a:pt x="253" y="221"/>
                    <a:pt x="1" y="693"/>
                    <a:pt x="1" y="1260"/>
                  </a:cubicBezTo>
                  <a:cubicBezTo>
                    <a:pt x="1" y="1796"/>
                    <a:pt x="316" y="2269"/>
                    <a:pt x="726" y="2552"/>
                  </a:cubicBezTo>
                  <a:lnTo>
                    <a:pt x="7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2"/>
            <p:cNvSpPr/>
            <p:nvPr/>
          </p:nvSpPr>
          <p:spPr>
            <a:xfrm>
              <a:off x="-55725725"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8" name="Google Shape;6158;p62"/>
          <p:cNvGrpSpPr/>
          <p:nvPr/>
        </p:nvGrpSpPr>
        <p:grpSpPr>
          <a:xfrm>
            <a:off x="7071665" y="2273605"/>
            <a:ext cx="358999" cy="358999"/>
            <a:chOff x="-55988800" y="3982600"/>
            <a:chExt cx="319025" cy="319025"/>
          </a:xfrm>
        </p:grpSpPr>
        <p:sp>
          <p:nvSpPr>
            <p:cNvPr id="6159" name="Google Shape;6159;p62"/>
            <p:cNvSpPr/>
            <p:nvPr/>
          </p:nvSpPr>
          <p:spPr>
            <a:xfrm>
              <a:off x="-55791875" y="3982600"/>
              <a:ext cx="102400" cy="102425"/>
            </a:xfrm>
            <a:custGeom>
              <a:rect b="b" l="l" r="r" t="t"/>
              <a:pathLst>
                <a:path extrusionOk="0" h="4097" w="4096">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2"/>
            <p:cNvSpPr/>
            <p:nvPr/>
          </p:nvSpPr>
          <p:spPr>
            <a:xfrm>
              <a:off x="-55969100" y="3982600"/>
              <a:ext cx="102400" cy="102425"/>
            </a:xfrm>
            <a:custGeom>
              <a:rect b="b" l="l" r="r" t="t"/>
              <a:pathLst>
                <a:path extrusionOk="0" h="4097" w="4096">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2"/>
            <p:cNvSpPr/>
            <p:nvPr/>
          </p:nvSpPr>
          <p:spPr>
            <a:xfrm>
              <a:off x="-55819450" y="4021200"/>
              <a:ext cx="92950" cy="92175"/>
            </a:xfrm>
            <a:custGeom>
              <a:rect b="b" l="l" r="r" t="t"/>
              <a:pathLst>
                <a:path extrusionOk="0" h="3687" w="3718">
                  <a:moveTo>
                    <a:pt x="32" y="0"/>
                  </a:moveTo>
                  <a:lnTo>
                    <a:pt x="32" y="1103"/>
                  </a:lnTo>
                  <a:cubicBezTo>
                    <a:pt x="1" y="2521"/>
                    <a:pt x="1198" y="3686"/>
                    <a:pt x="2615" y="3686"/>
                  </a:cubicBezTo>
                  <a:lnTo>
                    <a:pt x="3718" y="3686"/>
                  </a:lnTo>
                  <a:cubicBezTo>
                    <a:pt x="3529" y="1733"/>
                    <a:pt x="1985" y="158"/>
                    <a:pt x="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2"/>
            <p:cNvSpPr/>
            <p:nvPr/>
          </p:nvSpPr>
          <p:spPr>
            <a:xfrm>
              <a:off x="-55930500" y="4021200"/>
              <a:ext cx="92950" cy="92175"/>
            </a:xfrm>
            <a:custGeom>
              <a:rect b="b" l="l" r="r" t="t"/>
              <a:pathLst>
                <a:path extrusionOk="0" h="3687" w="3718">
                  <a:moveTo>
                    <a:pt x="3718" y="0"/>
                  </a:moveTo>
                  <a:cubicBezTo>
                    <a:pt x="1733" y="158"/>
                    <a:pt x="158" y="1733"/>
                    <a:pt x="0" y="3686"/>
                  </a:cubicBezTo>
                  <a:lnTo>
                    <a:pt x="1103" y="3686"/>
                  </a:lnTo>
                  <a:cubicBezTo>
                    <a:pt x="2552" y="3686"/>
                    <a:pt x="3718" y="2521"/>
                    <a:pt x="3718" y="1103"/>
                  </a:cubicBezTo>
                  <a:lnTo>
                    <a:pt x="37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2"/>
            <p:cNvSpPr/>
            <p:nvPr/>
          </p:nvSpPr>
          <p:spPr>
            <a:xfrm>
              <a:off x="-55988800" y="4086575"/>
              <a:ext cx="319025" cy="215050"/>
            </a:xfrm>
            <a:custGeom>
              <a:rect b="b" l="l" r="r" t="t"/>
              <a:pathLst>
                <a:path extrusionOk="0" h="8602" w="12761">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4" name="Google Shape;6164;p62"/>
          <p:cNvGrpSpPr/>
          <p:nvPr/>
        </p:nvGrpSpPr>
        <p:grpSpPr>
          <a:xfrm>
            <a:off x="5730184" y="2731562"/>
            <a:ext cx="356326" cy="358971"/>
            <a:chOff x="-54026025" y="3192625"/>
            <a:chExt cx="316650" cy="319000"/>
          </a:xfrm>
        </p:grpSpPr>
        <p:sp>
          <p:nvSpPr>
            <p:cNvPr id="6165" name="Google Shape;6165;p62"/>
            <p:cNvSpPr/>
            <p:nvPr/>
          </p:nvSpPr>
          <p:spPr>
            <a:xfrm>
              <a:off x="-54026025" y="3312350"/>
              <a:ext cx="18125" cy="63800"/>
            </a:xfrm>
            <a:custGeom>
              <a:rect b="b" l="l" r="r" t="t"/>
              <a:pathLst>
                <a:path extrusionOk="0" h="2552" w="725">
                  <a:moveTo>
                    <a:pt x="725" y="0"/>
                  </a:moveTo>
                  <a:cubicBezTo>
                    <a:pt x="315" y="189"/>
                    <a:pt x="0" y="693"/>
                    <a:pt x="0" y="1260"/>
                  </a:cubicBezTo>
                  <a:cubicBezTo>
                    <a:pt x="0" y="1796"/>
                    <a:pt x="315" y="2268"/>
                    <a:pt x="725" y="2552"/>
                  </a:cubicBezTo>
                  <a:lnTo>
                    <a:pt x="725" y="158"/>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2"/>
            <p:cNvSpPr/>
            <p:nvPr/>
          </p:nvSpPr>
          <p:spPr>
            <a:xfrm>
              <a:off x="-53890550" y="3192625"/>
              <a:ext cx="125250" cy="56725"/>
            </a:xfrm>
            <a:custGeom>
              <a:rect b="b" l="l" r="r" t="t"/>
              <a:pathLst>
                <a:path extrusionOk="0" h="2269" w="501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2"/>
            <p:cNvSpPr/>
            <p:nvPr/>
          </p:nvSpPr>
          <p:spPr>
            <a:xfrm>
              <a:off x="-53839375" y="3306025"/>
              <a:ext cx="55175" cy="55175"/>
            </a:xfrm>
            <a:custGeom>
              <a:rect b="b" l="l" r="r" t="t"/>
              <a:pathLst>
                <a:path extrusionOk="0" h="2207" w="2207">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2"/>
            <p:cNvSpPr/>
            <p:nvPr/>
          </p:nvSpPr>
          <p:spPr>
            <a:xfrm>
              <a:off x="-53950425" y="3306025"/>
              <a:ext cx="55150" cy="55175"/>
            </a:xfrm>
            <a:custGeom>
              <a:rect b="b" l="l" r="r" t="t"/>
              <a:pathLst>
                <a:path extrusionOk="0" h="2207" w="2206">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2"/>
            <p:cNvSpPr/>
            <p:nvPr/>
          </p:nvSpPr>
          <p:spPr>
            <a:xfrm>
              <a:off x="-53985075" y="3400950"/>
              <a:ext cx="236300" cy="110675"/>
            </a:xfrm>
            <a:custGeom>
              <a:rect b="b" l="l" r="r" t="t"/>
              <a:pathLst>
                <a:path extrusionOk="0" h="4427" w="9452">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2"/>
            <p:cNvSpPr/>
            <p:nvPr/>
          </p:nvSpPr>
          <p:spPr>
            <a:xfrm>
              <a:off x="-53986650" y="3342275"/>
              <a:ext cx="241025" cy="55150"/>
            </a:xfrm>
            <a:custGeom>
              <a:rect b="b" l="l" r="r" t="t"/>
              <a:pathLst>
                <a:path extrusionOk="0" h="2206" w="9641">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2"/>
            <p:cNvSpPr/>
            <p:nvPr/>
          </p:nvSpPr>
          <p:spPr>
            <a:xfrm>
              <a:off x="-53989000" y="3199700"/>
              <a:ext cx="241800" cy="123700"/>
            </a:xfrm>
            <a:custGeom>
              <a:rect b="b" l="l" r="r" t="t"/>
              <a:pathLst>
                <a:path extrusionOk="0" h="4948" w="9672">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2"/>
            <p:cNvSpPr/>
            <p:nvPr/>
          </p:nvSpPr>
          <p:spPr>
            <a:xfrm>
              <a:off x="-53728300" y="3310775"/>
              <a:ext cx="18925" cy="64600"/>
            </a:xfrm>
            <a:custGeom>
              <a:rect b="b" l="l" r="r" t="t"/>
              <a:pathLst>
                <a:path extrusionOk="0" h="2584" w="757">
                  <a:moveTo>
                    <a:pt x="0" y="0"/>
                  </a:moveTo>
                  <a:lnTo>
                    <a:pt x="0" y="158"/>
                  </a:lnTo>
                  <a:lnTo>
                    <a:pt x="0" y="2583"/>
                  </a:lnTo>
                  <a:cubicBezTo>
                    <a:pt x="441" y="2300"/>
                    <a:pt x="756" y="1827"/>
                    <a:pt x="756" y="1260"/>
                  </a:cubicBezTo>
                  <a:cubicBezTo>
                    <a:pt x="756" y="756"/>
                    <a:pt x="473"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62"/>
          <p:cNvGrpSpPr/>
          <p:nvPr/>
        </p:nvGrpSpPr>
        <p:grpSpPr>
          <a:xfrm>
            <a:off x="5750130" y="3202536"/>
            <a:ext cx="316434" cy="358099"/>
            <a:chOff x="-54007925" y="3584850"/>
            <a:chExt cx="281200" cy="318225"/>
          </a:xfrm>
        </p:grpSpPr>
        <p:sp>
          <p:nvSpPr>
            <p:cNvPr id="6174" name="Google Shape;6174;p62"/>
            <p:cNvSpPr/>
            <p:nvPr/>
          </p:nvSpPr>
          <p:spPr>
            <a:xfrm>
              <a:off x="-53943325" y="3716375"/>
              <a:ext cx="151250" cy="18950"/>
            </a:xfrm>
            <a:custGeom>
              <a:rect b="b" l="l" r="r" t="t"/>
              <a:pathLst>
                <a:path extrusionOk="0" h="758" w="6050">
                  <a:moveTo>
                    <a:pt x="0" y="1"/>
                  </a:moveTo>
                  <a:cubicBezTo>
                    <a:pt x="441" y="474"/>
                    <a:pt x="1040" y="757"/>
                    <a:pt x="1702" y="757"/>
                  </a:cubicBezTo>
                  <a:lnTo>
                    <a:pt x="4348" y="757"/>
                  </a:lnTo>
                  <a:cubicBezTo>
                    <a:pt x="5041" y="757"/>
                    <a:pt x="5608" y="474"/>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2"/>
            <p:cNvSpPr/>
            <p:nvPr/>
          </p:nvSpPr>
          <p:spPr>
            <a:xfrm>
              <a:off x="-53970100" y="3679375"/>
              <a:ext cx="205575" cy="18125"/>
            </a:xfrm>
            <a:custGeom>
              <a:rect b="b" l="l" r="r" t="t"/>
              <a:pathLst>
                <a:path extrusionOk="0" h="725" w="8223">
                  <a:moveTo>
                    <a:pt x="0" y="0"/>
                  </a:moveTo>
                  <a:lnTo>
                    <a:pt x="0" y="725"/>
                  </a:lnTo>
                  <a:lnTo>
                    <a:pt x="8223" y="725"/>
                  </a:lnTo>
                  <a:lnTo>
                    <a:pt x="822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2"/>
            <p:cNvSpPr/>
            <p:nvPr/>
          </p:nvSpPr>
          <p:spPr>
            <a:xfrm>
              <a:off x="-53970100" y="3715600"/>
              <a:ext cx="204800" cy="187475"/>
            </a:xfrm>
            <a:custGeom>
              <a:rect b="b" l="l" r="r" t="t"/>
              <a:pathLst>
                <a:path extrusionOk="0" h="7499" w="8192">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2"/>
            <p:cNvSpPr/>
            <p:nvPr/>
          </p:nvSpPr>
          <p:spPr>
            <a:xfrm>
              <a:off x="-54007125" y="3584850"/>
              <a:ext cx="278825" cy="74850"/>
            </a:xfrm>
            <a:custGeom>
              <a:rect b="b" l="l" r="r" t="t"/>
              <a:pathLst>
                <a:path extrusionOk="0" h="2994" w="11153">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2"/>
            <p:cNvSpPr/>
            <p:nvPr/>
          </p:nvSpPr>
          <p:spPr>
            <a:xfrm>
              <a:off x="-54007925"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2"/>
            <p:cNvSpPr/>
            <p:nvPr/>
          </p:nvSpPr>
          <p:spPr>
            <a:xfrm>
              <a:off x="-53745625" y="3740025"/>
              <a:ext cx="18900" cy="64600"/>
            </a:xfrm>
            <a:custGeom>
              <a:rect b="b" l="l" r="r" t="t"/>
              <a:pathLst>
                <a:path extrusionOk="0" h="2584" w="756">
                  <a:moveTo>
                    <a:pt x="0" y="0"/>
                  </a:moveTo>
                  <a:lnTo>
                    <a:pt x="0" y="2584"/>
                  </a:lnTo>
                  <a:cubicBezTo>
                    <a:pt x="441" y="2300"/>
                    <a:pt x="756" y="1827"/>
                    <a:pt x="756" y="1260"/>
                  </a:cubicBezTo>
                  <a:cubicBezTo>
                    <a:pt x="693" y="725"/>
                    <a:pt x="441"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0" name="Google Shape;6180;p62"/>
          <p:cNvGrpSpPr/>
          <p:nvPr/>
        </p:nvGrpSpPr>
        <p:grpSpPr>
          <a:xfrm>
            <a:off x="5750130" y="3664421"/>
            <a:ext cx="316434" cy="358914"/>
            <a:chOff x="-54007925" y="3975575"/>
            <a:chExt cx="281200" cy="318950"/>
          </a:xfrm>
        </p:grpSpPr>
        <p:sp>
          <p:nvSpPr>
            <p:cNvPr id="6181" name="Google Shape;6181;p62"/>
            <p:cNvSpPr/>
            <p:nvPr/>
          </p:nvSpPr>
          <p:spPr>
            <a:xfrm>
              <a:off x="-53988225" y="3975575"/>
              <a:ext cx="244175" cy="142825"/>
            </a:xfrm>
            <a:custGeom>
              <a:rect b="b" l="l" r="r" t="t"/>
              <a:pathLst>
                <a:path extrusionOk="0" h="5713" w="9767">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2"/>
            <p:cNvSpPr/>
            <p:nvPr/>
          </p:nvSpPr>
          <p:spPr>
            <a:xfrm>
              <a:off x="-53970100" y="4100750"/>
              <a:ext cx="204800" cy="193775"/>
            </a:xfrm>
            <a:custGeom>
              <a:rect b="b" l="l" r="r" t="t"/>
              <a:pathLst>
                <a:path extrusionOk="0" h="7751" w="8192">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2"/>
            <p:cNvSpPr/>
            <p:nvPr/>
          </p:nvSpPr>
          <p:spPr>
            <a:xfrm>
              <a:off x="-53745625" y="4132250"/>
              <a:ext cx="18900" cy="63825"/>
            </a:xfrm>
            <a:custGeom>
              <a:rect b="b" l="l" r="r" t="t"/>
              <a:pathLst>
                <a:path extrusionOk="0" h="2553" w="756">
                  <a:moveTo>
                    <a:pt x="0" y="1"/>
                  </a:moveTo>
                  <a:lnTo>
                    <a:pt x="0" y="2552"/>
                  </a:lnTo>
                  <a:cubicBezTo>
                    <a:pt x="441" y="2269"/>
                    <a:pt x="756" y="1796"/>
                    <a:pt x="756" y="1261"/>
                  </a:cubicBezTo>
                  <a:cubicBezTo>
                    <a:pt x="693" y="694"/>
                    <a:pt x="441"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2"/>
            <p:cNvSpPr/>
            <p:nvPr/>
          </p:nvSpPr>
          <p:spPr>
            <a:xfrm>
              <a:off x="-54007925"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62"/>
          <p:cNvGrpSpPr/>
          <p:nvPr/>
        </p:nvGrpSpPr>
        <p:grpSpPr>
          <a:xfrm>
            <a:off x="7984996" y="2748891"/>
            <a:ext cx="274770" cy="358492"/>
            <a:chOff x="-52005775" y="3208025"/>
            <a:chExt cx="244175" cy="318575"/>
          </a:xfrm>
        </p:grpSpPr>
        <p:sp>
          <p:nvSpPr>
            <p:cNvPr id="6186" name="Google Shape;6186;p62"/>
            <p:cNvSpPr/>
            <p:nvPr/>
          </p:nvSpPr>
          <p:spPr>
            <a:xfrm>
              <a:off x="-51800200" y="3469850"/>
              <a:ext cx="38600" cy="56750"/>
            </a:xfrm>
            <a:custGeom>
              <a:rect b="b" l="l" r="r" t="t"/>
              <a:pathLst>
                <a:path extrusionOk="0" h="2270" w="1544">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2"/>
            <p:cNvSpPr/>
            <p:nvPr/>
          </p:nvSpPr>
          <p:spPr>
            <a:xfrm>
              <a:off x="-52005775" y="3208025"/>
              <a:ext cx="111875" cy="131900"/>
            </a:xfrm>
            <a:custGeom>
              <a:rect b="b" l="l" r="r" t="t"/>
              <a:pathLst>
                <a:path extrusionOk="0" h="5276" w="4475">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2"/>
            <p:cNvSpPr/>
            <p:nvPr/>
          </p:nvSpPr>
          <p:spPr>
            <a:xfrm>
              <a:off x="-51800200" y="3385575"/>
              <a:ext cx="37025" cy="37850"/>
            </a:xfrm>
            <a:custGeom>
              <a:rect b="b" l="l" r="r" t="t"/>
              <a:pathLst>
                <a:path extrusionOk="0" h="1514" w="1481">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2"/>
            <p:cNvSpPr/>
            <p:nvPr/>
          </p:nvSpPr>
          <p:spPr>
            <a:xfrm>
              <a:off x="-51800200" y="3348575"/>
              <a:ext cx="37025" cy="37025"/>
            </a:xfrm>
            <a:custGeom>
              <a:rect b="b" l="l" r="r" t="t"/>
              <a:pathLst>
                <a:path extrusionOk="0" h="1481" w="1481">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2"/>
            <p:cNvSpPr/>
            <p:nvPr/>
          </p:nvSpPr>
          <p:spPr>
            <a:xfrm>
              <a:off x="-51800200" y="3423400"/>
              <a:ext cx="37025" cy="37025"/>
            </a:xfrm>
            <a:custGeom>
              <a:rect b="b" l="l" r="r" t="t"/>
              <a:pathLst>
                <a:path extrusionOk="0" h="1481" w="1481">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2"/>
            <p:cNvSpPr/>
            <p:nvPr/>
          </p:nvSpPr>
          <p:spPr>
            <a:xfrm>
              <a:off x="-51875025" y="3208025"/>
              <a:ext cx="111850" cy="131125"/>
            </a:xfrm>
            <a:custGeom>
              <a:rect b="b" l="l" r="r" t="t"/>
              <a:pathLst>
                <a:path extrusionOk="0" h="5245" w="4474">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2"/>
            <p:cNvSpPr/>
            <p:nvPr/>
          </p:nvSpPr>
          <p:spPr>
            <a:xfrm>
              <a:off x="-52005000" y="3469850"/>
              <a:ext cx="38625" cy="56750"/>
            </a:xfrm>
            <a:custGeom>
              <a:rect b="b" l="l" r="r" t="t"/>
              <a:pathLst>
                <a:path extrusionOk="0" h="2270" w="1545">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2"/>
            <p:cNvSpPr/>
            <p:nvPr/>
          </p:nvSpPr>
          <p:spPr>
            <a:xfrm>
              <a:off x="-52005000" y="3423400"/>
              <a:ext cx="37050" cy="37025"/>
            </a:xfrm>
            <a:custGeom>
              <a:rect b="b" l="l" r="r" t="t"/>
              <a:pathLst>
                <a:path extrusionOk="0" h="1481" w="1482">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2"/>
            <p:cNvSpPr/>
            <p:nvPr/>
          </p:nvSpPr>
          <p:spPr>
            <a:xfrm>
              <a:off x="-52005000" y="3385575"/>
              <a:ext cx="37050" cy="37850"/>
            </a:xfrm>
            <a:custGeom>
              <a:rect b="b" l="l" r="r" t="t"/>
              <a:pathLst>
                <a:path extrusionOk="0" h="1514" w="1482">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2"/>
            <p:cNvSpPr/>
            <p:nvPr/>
          </p:nvSpPr>
          <p:spPr>
            <a:xfrm>
              <a:off x="-51957725" y="3298150"/>
              <a:ext cx="148100" cy="209550"/>
            </a:xfrm>
            <a:custGeom>
              <a:rect b="b" l="l" r="r" t="t"/>
              <a:pathLst>
                <a:path extrusionOk="0" h="8382" w="5924">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2"/>
            <p:cNvSpPr/>
            <p:nvPr/>
          </p:nvSpPr>
          <p:spPr>
            <a:xfrm>
              <a:off x="-52005000" y="3348575"/>
              <a:ext cx="37050" cy="37025"/>
            </a:xfrm>
            <a:custGeom>
              <a:rect b="b" l="l" r="r" t="t"/>
              <a:pathLst>
                <a:path extrusionOk="0" h="1481" w="1482">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7" name="Google Shape;6197;p62"/>
          <p:cNvGrpSpPr/>
          <p:nvPr/>
        </p:nvGrpSpPr>
        <p:grpSpPr>
          <a:xfrm>
            <a:off x="5291462" y="1376934"/>
            <a:ext cx="358099" cy="358099"/>
            <a:chOff x="-57568775" y="3198925"/>
            <a:chExt cx="318225" cy="318225"/>
          </a:xfrm>
        </p:grpSpPr>
        <p:sp>
          <p:nvSpPr>
            <p:cNvPr id="6198" name="Google Shape;6198;p62"/>
            <p:cNvSpPr/>
            <p:nvPr/>
          </p:nvSpPr>
          <p:spPr>
            <a:xfrm>
              <a:off x="-57530950" y="3373775"/>
              <a:ext cx="18125" cy="64600"/>
            </a:xfrm>
            <a:custGeom>
              <a:rect b="b" l="l" r="r" t="t"/>
              <a:pathLst>
                <a:path extrusionOk="0" h="2584" w="725">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2"/>
            <p:cNvSpPr/>
            <p:nvPr/>
          </p:nvSpPr>
          <p:spPr>
            <a:xfrm>
              <a:off x="-57568775" y="3406850"/>
              <a:ext cx="99275" cy="110300"/>
            </a:xfrm>
            <a:custGeom>
              <a:rect b="b" l="l" r="r" t="t"/>
              <a:pathLst>
                <a:path extrusionOk="0" h="4412" w="3971">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2"/>
            <p:cNvSpPr/>
            <p:nvPr/>
          </p:nvSpPr>
          <p:spPr>
            <a:xfrm>
              <a:off x="-57494725" y="3254850"/>
              <a:ext cx="207175" cy="262300"/>
            </a:xfrm>
            <a:custGeom>
              <a:rect b="b" l="l" r="r" t="t"/>
              <a:pathLst>
                <a:path extrusionOk="0" h="10492" w="8287">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2"/>
            <p:cNvSpPr/>
            <p:nvPr/>
          </p:nvSpPr>
          <p:spPr>
            <a:xfrm>
              <a:off x="-57269475" y="3372975"/>
              <a:ext cx="18925" cy="63825"/>
            </a:xfrm>
            <a:custGeom>
              <a:rect b="b" l="l" r="r" t="t"/>
              <a:pathLst>
                <a:path extrusionOk="0" h="2553" w="757">
                  <a:moveTo>
                    <a:pt x="1" y="1"/>
                  </a:moveTo>
                  <a:lnTo>
                    <a:pt x="1" y="2553"/>
                  </a:lnTo>
                  <a:cubicBezTo>
                    <a:pt x="442" y="2301"/>
                    <a:pt x="757" y="1828"/>
                    <a:pt x="757" y="1261"/>
                  </a:cubicBezTo>
                  <a:cubicBezTo>
                    <a:pt x="757" y="757"/>
                    <a:pt x="473"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2"/>
            <p:cNvSpPr/>
            <p:nvPr/>
          </p:nvSpPr>
          <p:spPr>
            <a:xfrm>
              <a:off x="-57436450" y="3198925"/>
              <a:ext cx="185900" cy="154400"/>
            </a:xfrm>
            <a:custGeom>
              <a:rect b="b" l="l" r="r" t="t"/>
              <a:pathLst>
                <a:path extrusionOk="0" h="6176" w="7436">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2"/>
            <p:cNvSpPr/>
            <p:nvPr/>
          </p:nvSpPr>
          <p:spPr>
            <a:xfrm>
              <a:off x="-57532525" y="3215450"/>
              <a:ext cx="77975" cy="148900"/>
            </a:xfrm>
            <a:custGeom>
              <a:rect b="b" l="l" r="r" t="t"/>
              <a:pathLst>
                <a:path extrusionOk="0" h="5956" w="3119">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4" name="Google Shape;6204;p62"/>
          <p:cNvGrpSpPr/>
          <p:nvPr/>
        </p:nvGrpSpPr>
        <p:grpSpPr>
          <a:xfrm>
            <a:off x="5313181" y="1832234"/>
            <a:ext cx="314662" cy="358099"/>
            <a:chOff x="-57549075" y="3590375"/>
            <a:chExt cx="279625" cy="318225"/>
          </a:xfrm>
        </p:grpSpPr>
        <p:sp>
          <p:nvSpPr>
            <p:cNvPr id="6205" name="Google Shape;6205;p62"/>
            <p:cNvSpPr/>
            <p:nvPr/>
          </p:nvSpPr>
          <p:spPr>
            <a:xfrm>
              <a:off x="-57493150" y="3777825"/>
              <a:ext cx="167000" cy="74850"/>
            </a:xfrm>
            <a:custGeom>
              <a:rect b="b" l="l" r="r" t="t"/>
              <a:pathLst>
                <a:path extrusionOk="0" h="2994" w="668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2"/>
            <p:cNvSpPr/>
            <p:nvPr/>
          </p:nvSpPr>
          <p:spPr>
            <a:xfrm>
              <a:off x="-57478975" y="3647075"/>
              <a:ext cx="139425" cy="37050"/>
            </a:xfrm>
            <a:custGeom>
              <a:rect b="b" l="l" r="r" t="t"/>
              <a:pathLst>
                <a:path extrusionOk="0" h="1482" w="5577">
                  <a:moveTo>
                    <a:pt x="2804" y="1"/>
                  </a:moveTo>
                  <a:cubicBezTo>
                    <a:pt x="1639" y="1"/>
                    <a:pt x="599" y="568"/>
                    <a:pt x="1" y="1481"/>
                  </a:cubicBezTo>
                  <a:lnTo>
                    <a:pt x="5577" y="1481"/>
                  </a:lnTo>
                  <a:cubicBezTo>
                    <a:pt x="4947" y="568"/>
                    <a:pt x="3939" y="1"/>
                    <a:pt x="28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2"/>
            <p:cNvSpPr/>
            <p:nvPr/>
          </p:nvSpPr>
          <p:spPr>
            <a:xfrm>
              <a:off x="-57493950" y="3703775"/>
              <a:ext cx="168575" cy="55175"/>
            </a:xfrm>
            <a:custGeom>
              <a:rect b="b" l="l" r="r" t="t"/>
              <a:pathLst>
                <a:path extrusionOk="0" h="2207" w="6743">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2"/>
            <p:cNvSpPr/>
            <p:nvPr/>
          </p:nvSpPr>
          <p:spPr>
            <a:xfrm>
              <a:off x="-57549075" y="3590375"/>
              <a:ext cx="279625" cy="318225"/>
            </a:xfrm>
            <a:custGeom>
              <a:rect b="b" l="l" r="r" t="t"/>
              <a:pathLst>
                <a:path extrusionOk="0" h="12729" w="11185">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9" name="Google Shape;6209;p62"/>
          <p:cNvGrpSpPr/>
          <p:nvPr/>
        </p:nvGrpSpPr>
        <p:grpSpPr>
          <a:xfrm>
            <a:off x="5305378" y="2273605"/>
            <a:ext cx="359871" cy="359871"/>
            <a:chOff x="-57570350" y="3982600"/>
            <a:chExt cx="319800" cy="319800"/>
          </a:xfrm>
        </p:grpSpPr>
        <p:sp>
          <p:nvSpPr>
            <p:cNvPr id="6210" name="Google Shape;6210;p62"/>
            <p:cNvSpPr/>
            <p:nvPr/>
          </p:nvSpPr>
          <p:spPr>
            <a:xfrm>
              <a:off x="-57570350" y="4033000"/>
              <a:ext cx="319800" cy="269400"/>
            </a:xfrm>
            <a:custGeom>
              <a:rect b="b" l="l" r="r" t="t"/>
              <a:pathLst>
                <a:path extrusionOk="0" h="10776" w="12792">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2"/>
            <p:cNvSpPr/>
            <p:nvPr/>
          </p:nvSpPr>
          <p:spPr>
            <a:xfrm>
              <a:off x="-57493150" y="4151150"/>
              <a:ext cx="55150" cy="36250"/>
            </a:xfrm>
            <a:custGeom>
              <a:rect b="b" l="l" r="r" t="t"/>
              <a:pathLst>
                <a:path extrusionOk="0" h="1450" w="2206">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2"/>
            <p:cNvSpPr/>
            <p:nvPr/>
          </p:nvSpPr>
          <p:spPr>
            <a:xfrm>
              <a:off x="-57381300" y="4151150"/>
              <a:ext cx="55925" cy="36250"/>
            </a:xfrm>
            <a:custGeom>
              <a:rect b="b" l="l" r="r" t="t"/>
              <a:pathLst>
                <a:path extrusionOk="0" h="1450" w="2237">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2"/>
            <p:cNvSpPr/>
            <p:nvPr/>
          </p:nvSpPr>
          <p:spPr>
            <a:xfrm>
              <a:off x="-57442750" y="3982600"/>
              <a:ext cx="65400" cy="93750"/>
            </a:xfrm>
            <a:custGeom>
              <a:rect b="b" l="l" r="r" t="t"/>
              <a:pathLst>
                <a:path extrusionOk="0" h="3750" w="2616">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4" name="Google Shape;6214;p62"/>
          <p:cNvGrpSpPr/>
          <p:nvPr/>
        </p:nvGrpSpPr>
        <p:grpSpPr>
          <a:xfrm>
            <a:off x="7520416" y="1376033"/>
            <a:ext cx="314662" cy="358999"/>
            <a:chOff x="-55576850" y="3198125"/>
            <a:chExt cx="279625" cy="319025"/>
          </a:xfrm>
        </p:grpSpPr>
        <p:sp>
          <p:nvSpPr>
            <p:cNvPr id="6215" name="Google Shape;6215;p62"/>
            <p:cNvSpPr/>
            <p:nvPr/>
          </p:nvSpPr>
          <p:spPr>
            <a:xfrm>
              <a:off x="-55576850" y="3335975"/>
              <a:ext cx="18900" cy="63825"/>
            </a:xfrm>
            <a:custGeom>
              <a:rect b="b" l="l" r="r" t="t"/>
              <a:pathLst>
                <a:path extrusionOk="0" h="2553" w="756">
                  <a:moveTo>
                    <a:pt x="756" y="0"/>
                  </a:moveTo>
                  <a:cubicBezTo>
                    <a:pt x="315" y="221"/>
                    <a:pt x="0" y="693"/>
                    <a:pt x="0" y="1260"/>
                  </a:cubicBezTo>
                  <a:cubicBezTo>
                    <a:pt x="0" y="1796"/>
                    <a:pt x="315" y="2269"/>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2"/>
            <p:cNvSpPr/>
            <p:nvPr/>
          </p:nvSpPr>
          <p:spPr>
            <a:xfrm>
              <a:off x="-55539850" y="3198125"/>
              <a:ext cx="206375" cy="99275"/>
            </a:xfrm>
            <a:custGeom>
              <a:rect b="b" l="l" r="r" t="t"/>
              <a:pathLst>
                <a:path extrusionOk="0" h="3971" w="8255">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2"/>
            <p:cNvSpPr/>
            <p:nvPr/>
          </p:nvSpPr>
          <p:spPr>
            <a:xfrm>
              <a:off x="-55539850" y="3275325"/>
              <a:ext cx="204800" cy="241825"/>
            </a:xfrm>
            <a:custGeom>
              <a:rect b="b" l="l" r="r" t="t"/>
              <a:pathLst>
                <a:path extrusionOk="0" h="9673" w="8192">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2"/>
            <p:cNvSpPr/>
            <p:nvPr/>
          </p:nvSpPr>
          <p:spPr>
            <a:xfrm>
              <a:off x="-55316150" y="3335975"/>
              <a:ext cx="18925" cy="63825"/>
            </a:xfrm>
            <a:custGeom>
              <a:rect b="b" l="l" r="r" t="t"/>
              <a:pathLst>
                <a:path extrusionOk="0" h="2553" w="757">
                  <a:moveTo>
                    <a:pt x="0" y="0"/>
                  </a:moveTo>
                  <a:lnTo>
                    <a:pt x="0" y="2552"/>
                  </a:lnTo>
                  <a:cubicBezTo>
                    <a:pt x="441" y="2269"/>
                    <a:pt x="756" y="1796"/>
                    <a:pt x="756" y="1260"/>
                  </a:cubicBezTo>
                  <a:cubicBezTo>
                    <a:pt x="756" y="693"/>
                    <a:pt x="473"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9" name="Google Shape;6219;p62"/>
          <p:cNvGrpSpPr/>
          <p:nvPr/>
        </p:nvGrpSpPr>
        <p:grpSpPr>
          <a:xfrm>
            <a:off x="7497812" y="1832009"/>
            <a:ext cx="359871" cy="358324"/>
            <a:chOff x="-55596550" y="3590175"/>
            <a:chExt cx="319800" cy="318425"/>
          </a:xfrm>
        </p:grpSpPr>
        <p:sp>
          <p:nvSpPr>
            <p:cNvPr id="6220" name="Google Shape;6220;p62"/>
            <p:cNvSpPr/>
            <p:nvPr/>
          </p:nvSpPr>
          <p:spPr>
            <a:xfrm>
              <a:off x="-55596550" y="3590175"/>
              <a:ext cx="319800" cy="112850"/>
            </a:xfrm>
            <a:custGeom>
              <a:rect b="b" l="l" r="r" t="t"/>
              <a:pathLst>
                <a:path extrusionOk="0" h="4514" w="12792">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2"/>
            <p:cNvSpPr/>
            <p:nvPr/>
          </p:nvSpPr>
          <p:spPr>
            <a:xfrm>
              <a:off x="-55539850" y="3721900"/>
              <a:ext cx="204800" cy="186700"/>
            </a:xfrm>
            <a:custGeom>
              <a:rect b="b" l="l" r="r" t="t"/>
              <a:pathLst>
                <a:path extrusionOk="0" h="7468" w="8192">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2"/>
            <p:cNvSpPr/>
            <p:nvPr/>
          </p:nvSpPr>
          <p:spPr>
            <a:xfrm>
              <a:off x="-55316150" y="3726625"/>
              <a:ext cx="18925" cy="63825"/>
            </a:xfrm>
            <a:custGeom>
              <a:rect b="b" l="l" r="r" t="t"/>
              <a:pathLst>
                <a:path extrusionOk="0" h="2553" w="757">
                  <a:moveTo>
                    <a:pt x="0" y="1"/>
                  </a:moveTo>
                  <a:lnTo>
                    <a:pt x="0" y="2552"/>
                  </a:lnTo>
                  <a:cubicBezTo>
                    <a:pt x="441" y="2269"/>
                    <a:pt x="756" y="1796"/>
                    <a:pt x="756" y="1261"/>
                  </a:cubicBezTo>
                  <a:cubicBezTo>
                    <a:pt x="756" y="757"/>
                    <a:pt x="473"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2"/>
            <p:cNvSpPr/>
            <p:nvPr/>
          </p:nvSpPr>
          <p:spPr>
            <a:xfrm>
              <a:off x="-55576850" y="3727425"/>
              <a:ext cx="18900" cy="63800"/>
            </a:xfrm>
            <a:custGeom>
              <a:rect b="b" l="l" r="r" t="t"/>
              <a:pathLst>
                <a:path extrusionOk="0" h="2552"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24" name="Google Shape;6224;p62"/>
          <p:cNvGrpSpPr/>
          <p:nvPr/>
        </p:nvGrpSpPr>
        <p:grpSpPr>
          <a:xfrm>
            <a:off x="7513049" y="2273351"/>
            <a:ext cx="358999" cy="359252"/>
            <a:chOff x="-55595775" y="3982375"/>
            <a:chExt cx="319025" cy="319250"/>
          </a:xfrm>
        </p:grpSpPr>
        <p:sp>
          <p:nvSpPr>
            <p:cNvPr id="6225" name="Google Shape;6225;p62"/>
            <p:cNvSpPr/>
            <p:nvPr/>
          </p:nvSpPr>
          <p:spPr>
            <a:xfrm>
              <a:off x="-55441400" y="3982375"/>
              <a:ext cx="125250" cy="145175"/>
            </a:xfrm>
            <a:custGeom>
              <a:rect b="b" l="l" r="r" t="t"/>
              <a:pathLst>
                <a:path extrusionOk="0" h="5807" w="501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2"/>
            <p:cNvSpPr/>
            <p:nvPr/>
          </p:nvSpPr>
          <p:spPr>
            <a:xfrm>
              <a:off x="-55343725" y="4203125"/>
              <a:ext cx="66975" cy="41000"/>
            </a:xfrm>
            <a:custGeom>
              <a:rect b="b" l="l" r="r" t="t"/>
              <a:pathLst>
                <a:path extrusionOk="0" h="1640" w="2679">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2"/>
            <p:cNvSpPr/>
            <p:nvPr/>
          </p:nvSpPr>
          <p:spPr>
            <a:xfrm>
              <a:off x="-55557950" y="4019625"/>
              <a:ext cx="147300" cy="94525"/>
            </a:xfrm>
            <a:custGeom>
              <a:rect b="b" l="l" r="r" t="t"/>
              <a:pathLst>
                <a:path extrusionOk="0" h="3781" w="5892">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2"/>
            <p:cNvSpPr/>
            <p:nvPr/>
          </p:nvSpPr>
          <p:spPr>
            <a:xfrm>
              <a:off x="-55557950" y="4042450"/>
              <a:ext cx="206375" cy="259175"/>
            </a:xfrm>
            <a:custGeom>
              <a:rect b="b" l="l" r="r" t="t"/>
              <a:pathLst>
                <a:path extrusionOk="0" h="10367" w="8255">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2"/>
            <p:cNvSpPr/>
            <p:nvPr/>
          </p:nvSpPr>
          <p:spPr>
            <a:xfrm>
              <a:off x="-55335050" y="4136200"/>
              <a:ext cx="18900" cy="64600"/>
            </a:xfrm>
            <a:custGeom>
              <a:rect b="b" l="l" r="r" t="t"/>
              <a:pathLst>
                <a:path extrusionOk="0" h="2584" w="756">
                  <a:moveTo>
                    <a:pt x="0" y="0"/>
                  </a:moveTo>
                  <a:lnTo>
                    <a:pt x="0" y="2426"/>
                  </a:lnTo>
                  <a:lnTo>
                    <a:pt x="0" y="2583"/>
                  </a:lnTo>
                  <a:cubicBezTo>
                    <a:pt x="441" y="2331"/>
                    <a:pt x="756" y="1859"/>
                    <a:pt x="756" y="1292"/>
                  </a:cubicBezTo>
                  <a:cubicBezTo>
                    <a:pt x="756" y="756"/>
                    <a:pt x="441"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2"/>
            <p:cNvSpPr/>
            <p:nvPr/>
          </p:nvSpPr>
          <p:spPr>
            <a:xfrm>
              <a:off x="-55595775" y="4136975"/>
              <a:ext cx="18925" cy="65400"/>
            </a:xfrm>
            <a:custGeom>
              <a:rect b="b" l="l" r="r" t="t"/>
              <a:pathLst>
                <a:path extrusionOk="0" h="2616" w="757">
                  <a:moveTo>
                    <a:pt x="757" y="1"/>
                  </a:moveTo>
                  <a:cubicBezTo>
                    <a:pt x="284" y="284"/>
                    <a:pt x="1" y="757"/>
                    <a:pt x="1" y="1292"/>
                  </a:cubicBezTo>
                  <a:cubicBezTo>
                    <a:pt x="1"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1" name="Google Shape;6231;p62"/>
          <p:cNvGrpSpPr/>
          <p:nvPr/>
        </p:nvGrpSpPr>
        <p:grpSpPr>
          <a:xfrm>
            <a:off x="6170232" y="2731562"/>
            <a:ext cx="358999" cy="358099"/>
            <a:chOff x="-53635375" y="3192625"/>
            <a:chExt cx="319025" cy="318225"/>
          </a:xfrm>
        </p:grpSpPr>
        <p:sp>
          <p:nvSpPr>
            <p:cNvPr id="6232" name="Google Shape;6232;p62"/>
            <p:cNvSpPr/>
            <p:nvPr/>
          </p:nvSpPr>
          <p:spPr>
            <a:xfrm>
              <a:off x="-53560550" y="3342275"/>
              <a:ext cx="167000" cy="151250"/>
            </a:xfrm>
            <a:custGeom>
              <a:rect b="b" l="l" r="r" t="t"/>
              <a:pathLst>
                <a:path extrusionOk="0" h="6050" w="668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2"/>
            <p:cNvSpPr/>
            <p:nvPr/>
          </p:nvSpPr>
          <p:spPr>
            <a:xfrm>
              <a:off x="-53559750" y="3305250"/>
              <a:ext cx="168575" cy="18150"/>
            </a:xfrm>
            <a:custGeom>
              <a:rect b="b" l="l" r="r" t="t"/>
              <a:pathLst>
                <a:path extrusionOk="0" h="726" w="6743">
                  <a:moveTo>
                    <a:pt x="0" y="0"/>
                  </a:moveTo>
                  <a:lnTo>
                    <a:pt x="0" y="725"/>
                  </a:lnTo>
                  <a:lnTo>
                    <a:pt x="6742" y="725"/>
                  </a:lnTo>
                  <a:lnTo>
                    <a:pt x="67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2"/>
            <p:cNvSpPr/>
            <p:nvPr/>
          </p:nvSpPr>
          <p:spPr>
            <a:xfrm>
              <a:off x="-53635375" y="3192625"/>
              <a:ext cx="319025" cy="318225"/>
            </a:xfrm>
            <a:custGeom>
              <a:rect b="b" l="l" r="r" t="t"/>
              <a:pathLst>
                <a:path extrusionOk="0" h="12729" w="12761">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62"/>
          <p:cNvGrpSpPr/>
          <p:nvPr/>
        </p:nvGrpSpPr>
        <p:grpSpPr>
          <a:xfrm>
            <a:off x="6192401" y="3202536"/>
            <a:ext cx="314662" cy="358999"/>
            <a:chOff x="-53615675" y="3584850"/>
            <a:chExt cx="279625" cy="319025"/>
          </a:xfrm>
        </p:grpSpPr>
        <p:sp>
          <p:nvSpPr>
            <p:cNvPr id="6236" name="Google Shape;6236;p62"/>
            <p:cNvSpPr/>
            <p:nvPr/>
          </p:nvSpPr>
          <p:spPr>
            <a:xfrm>
              <a:off x="-53577075" y="3584850"/>
              <a:ext cx="204800" cy="319025"/>
            </a:xfrm>
            <a:custGeom>
              <a:rect b="b" l="l" r="r" t="t"/>
              <a:pathLst>
                <a:path extrusionOk="0" h="12761" w="8192">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2"/>
            <p:cNvSpPr/>
            <p:nvPr/>
          </p:nvSpPr>
          <p:spPr>
            <a:xfrm>
              <a:off x="-53615675" y="3739225"/>
              <a:ext cx="20500" cy="65400"/>
            </a:xfrm>
            <a:custGeom>
              <a:rect b="b" l="l" r="r" t="t"/>
              <a:pathLst>
                <a:path extrusionOk="0" h="2616" w="82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2"/>
            <p:cNvSpPr/>
            <p:nvPr/>
          </p:nvSpPr>
          <p:spPr>
            <a:xfrm>
              <a:off x="-53356550" y="3738450"/>
              <a:ext cx="20500" cy="64600"/>
            </a:xfrm>
            <a:custGeom>
              <a:rect b="b" l="l" r="r" t="t"/>
              <a:pathLst>
                <a:path extrusionOk="0" h="2584" w="82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9" name="Google Shape;6239;p62"/>
          <p:cNvGrpSpPr/>
          <p:nvPr/>
        </p:nvGrpSpPr>
        <p:grpSpPr>
          <a:xfrm>
            <a:off x="6170246" y="3665461"/>
            <a:ext cx="358971" cy="357874"/>
            <a:chOff x="-53634575" y="3976500"/>
            <a:chExt cx="319000" cy="318025"/>
          </a:xfrm>
        </p:grpSpPr>
        <p:sp>
          <p:nvSpPr>
            <p:cNvPr id="6240" name="Google Shape;6240;p62"/>
            <p:cNvSpPr/>
            <p:nvPr/>
          </p:nvSpPr>
          <p:spPr>
            <a:xfrm>
              <a:off x="-53634575" y="3976500"/>
              <a:ext cx="319000" cy="93550"/>
            </a:xfrm>
            <a:custGeom>
              <a:rect b="b" l="l" r="r" t="t"/>
              <a:pathLst>
                <a:path extrusionOk="0" h="3742" w="1276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2"/>
            <p:cNvSpPr/>
            <p:nvPr/>
          </p:nvSpPr>
          <p:spPr>
            <a:xfrm>
              <a:off x="-53614900" y="4163750"/>
              <a:ext cx="140225" cy="130775"/>
            </a:xfrm>
            <a:custGeom>
              <a:rect b="b" l="l" r="r" t="t"/>
              <a:pathLst>
                <a:path extrusionOk="0" h="5231" w="5609">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2"/>
            <p:cNvSpPr/>
            <p:nvPr/>
          </p:nvSpPr>
          <p:spPr>
            <a:xfrm>
              <a:off x="-53616475" y="4088925"/>
              <a:ext cx="126050" cy="74850"/>
            </a:xfrm>
            <a:custGeom>
              <a:rect b="b" l="l" r="r" t="t"/>
              <a:pathLst>
                <a:path extrusionOk="0" h="2994" w="5042">
                  <a:moveTo>
                    <a:pt x="1" y="1"/>
                  </a:moveTo>
                  <a:lnTo>
                    <a:pt x="1" y="2994"/>
                  </a:lnTo>
                  <a:cubicBezTo>
                    <a:pt x="32" y="2175"/>
                    <a:pt x="694" y="1481"/>
                    <a:pt x="1513" y="1481"/>
                  </a:cubicBezTo>
                  <a:lnTo>
                    <a:pt x="2521" y="1481"/>
                  </a:lnTo>
                  <a:cubicBezTo>
                    <a:pt x="3561" y="1481"/>
                    <a:pt x="4569" y="914"/>
                    <a:pt x="50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2"/>
            <p:cNvSpPr/>
            <p:nvPr/>
          </p:nvSpPr>
          <p:spPr>
            <a:xfrm>
              <a:off x="-53475475" y="4163750"/>
              <a:ext cx="139425" cy="130775"/>
            </a:xfrm>
            <a:custGeom>
              <a:rect b="b" l="l" r="r" t="t"/>
              <a:pathLst>
                <a:path extrusionOk="0" h="5231" w="5577">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2"/>
            <p:cNvSpPr/>
            <p:nvPr/>
          </p:nvSpPr>
          <p:spPr>
            <a:xfrm>
              <a:off x="-53559750" y="4100750"/>
              <a:ext cx="167775" cy="174875"/>
            </a:xfrm>
            <a:custGeom>
              <a:rect b="b" l="l" r="r" t="t"/>
              <a:pathLst>
                <a:path extrusionOk="0" h="6995" w="6711">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2"/>
            <p:cNvSpPr/>
            <p:nvPr/>
          </p:nvSpPr>
          <p:spPr>
            <a:xfrm>
              <a:off x="-53373875" y="4144850"/>
              <a:ext cx="18925" cy="37825"/>
            </a:xfrm>
            <a:custGeom>
              <a:rect b="b" l="l" r="r" t="t"/>
              <a:pathLst>
                <a:path extrusionOk="0" h="1513" w="757">
                  <a:moveTo>
                    <a:pt x="0" y="1"/>
                  </a:moveTo>
                  <a:lnTo>
                    <a:pt x="0" y="1513"/>
                  </a:lnTo>
                  <a:cubicBezTo>
                    <a:pt x="410" y="1513"/>
                    <a:pt x="757" y="1135"/>
                    <a:pt x="757" y="757"/>
                  </a:cubicBezTo>
                  <a:cubicBezTo>
                    <a:pt x="757" y="347"/>
                    <a:pt x="441" y="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2"/>
            <p:cNvSpPr/>
            <p:nvPr/>
          </p:nvSpPr>
          <p:spPr>
            <a:xfrm>
              <a:off x="-53596775" y="4144850"/>
              <a:ext cx="18125" cy="37825"/>
            </a:xfrm>
            <a:custGeom>
              <a:rect b="b" l="l" r="r" t="t"/>
              <a:pathLst>
                <a:path extrusionOk="0" h="1513" w="725">
                  <a:moveTo>
                    <a:pt x="725" y="1"/>
                  </a:moveTo>
                  <a:cubicBezTo>
                    <a:pt x="347" y="1"/>
                    <a:pt x="1" y="347"/>
                    <a:pt x="1" y="757"/>
                  </a:cubicBezTo>
                  <a:cubicBezTo>
                    <a:pt x="1" y="1135"/>
                    <a:pt x="347" y="1513"/>
                    <a:pt x="725" y="151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2"/>
            <p:cNvSpPr/>
            <p:nvPr/>
          </p:nvSpPr>
          <p:spPr>
            <a:xfrm>
              <a:off x="-53461300" y="4088925"/>
              <a:ext cx="125250" cy="74850"/>
            </a:xfrm>
            <a:custGeom>
              <a:rect b="b" l="l" r="r" t="t"/>
              <a:pathLst>
                <a:path extrusionOk="0" h="2994" w="5010">
                  <a:moveTo>
                    <a:pt x="0" y="1"/>
                  </a:moveTo>
                  <a:cubicBezTo>
                    <a:pt x="504" y="914"/>
                    <a:pt x="1450" y="1481"/>
                    <a:pt x="2521" y="1481"/>
                  </a:cubicBezTo>
                  <a:lnTo>
                    <a:pt x="3497" y="1481"/>
                  </a:lnTo>
                  <a:cubicBezTo>
                    <a:pt x="4348" y="1481"/>
                    <a:pt x="5010" y="2175"/>
                    <a:pt x="5010" y="2994"/>
                  </a:cubicBezTo>
                  <a:lnTo>
                    <a:pt x="501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62"/>
          <p:cNvGrpSpPr/>
          <p:nvPr/>
        </p:nvGrpSpPr>
        <p:grpSpPr>
          <a:xfrm>
            <a:off x="7965050" y="3208415"/>
            <a:ext cx="314662" cy="358436"/>
            <a:chOff x="-52023900" y="3590075"/>
            <a:chExt cx="279625" cy="318525"/>
          </a:xfrm>
        </p:grpSpPr>
        <p:sp>
          <p:nvSpPr>
            <p:cNvPr id="6249" name="Google Shape;6249;p62"/>
            <p:cNvSpPr/>
            <p:nvPr/>
          </p:nvSpPr>
          <p:spPr>
            <a:xfrm>
              <a:off x="-52005000" y="3611625"/>
              <a:ext cx="92175" cy="92175"/>
            </a:xfrm>
            <a:custGeom>
              <a:rect b="b" l="l" r="r" t="t"/>
              <a:pathLst>
                <a:path extrusionOk="0" h="3687" w="3687">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2"/>
            <p:cNvSpPr/>
            <p:nvPr/>
          </p:nvSpPr>
          <p:spPr>
            <a:xfrm>
              <a:off x="-51894725" y="3614000"/>
              <a:ext cx="121325" cy="106350"/>
            </a:xfrm>
            <a:custGeom>
              <a:rect b="b" l="l" r="r" t="t"/>
              <a:pathLst>
                <a:path extrusionOk="0" h="4254" w="4853">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2"/>
            <p:cNvSpPr/>
            <p:nvPr/>
          </p:nvSpPr>
          <p:spPr>
            <a:xfrm>
              <a:off x="-51838000" y="3590075"/>
              <a:ext cx="76400" cy="74350"/>
            </a:xfrm>
            <a:custGeom>
              <a:rect b="b" l="l" r="r" t="t"/>
              <a:pathLst>
                <a:path extrusionOk="0" h="2974" w="3056">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2"/>
            <p:cNvSpPr/>
            <p:nvPr/>
          </p:nvSpPr>
          <p:spPr>
            <a:xfrm>
              <a:off x="-51988450" y="3666775"/>
              <a:ext cx="204800" cy="241825"/>
            </a:xfrm>
            <a:custGeom>
              <a:rect b="b" l="l" r="r" t="t"/>
              <a:pathLst>
                <a:path extrusionOk="0" h="9673" w="8192">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2"/>
            <p:cNvSpPr/>
            <p:nvPr/>
          </p:nvSpPr>
          <p:spPr>
            <a:xfrm>
              <a:off x="-51893150" y="3797500"/>
              <a:ext cx="18150" cy="17375"/>
            </a:xfrm>
            <a:custGeom>
              <a:rect b="b" l="l" r="r" t="t"/>
              <a:pathLst>
                <a:path extrusionOk="0" h="695" w="726">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2"/>
            <p:cNvSpPr/>
            <p:nvPr/>
          </p:nvSpPr>
          <p:spPr>
            <a:xfrm>
              <a:off x="-51763200" y="3745525"/>
              <a:ext cx="18925" cy="63825"/>
            </a:xfrm>
            <a:custGeom>
              <a:rect b="b" l="l" r="r" t="t"/>
              <a:pathLst>
                <a:path extrusionOk="0" h="2553" w="757">
                  <a:moveTo>
                    <a:pt x="1" y="1"/>
                  </a:moveTo>
                  <a:lnTo>
                    <a:pt x="1" y="2553"/>
                  </a:lnTo>
                  <a:cubicBezTo>
                    <a:pt x="442" y="2269"/>
                    <a:pt x="757" y="1796"/>
                    <a:pt x="757" y="1229"/>
                  </a:cubicBezTo>
                  <a:cubicBezTo>
                    <a:pt x="757" y="725"/>
                    <a:pt x="442"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2"/>
            <p:cNvSpPr/>
            <p:nvPr/>
          </p:nvSpPr>
          <p:spPr>
            <a:xfrm>
              <a:off x="-52023900" y="3746325"/>
              <a:ext cx="18925" cy="63825"/>
            </a:xfrm>
            <a:custGeom>
              <a:rect b="b" l="l" r="r" t="t"/>
              <a:pathLst>
                <a:path extrusionOk="0" h="2553" w="757">
                  <a:moveTo>
                    <a:pt x="757" y="0"/>
                  </a:moveTo>
                  <a:cubicBezTo>
                    <a:pt x="316" y="221"/>
                    <a:pt x="1" y="693"/>
                    <a:pt x="1" y="1260"/>
                  </a:cubicBezTo>
                  <a:cubicBezTo>
                    <a:pt x="1" y="1796"/>
                    <a:pt x="316" y="2269"/>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62"/>
          <p:cNvGrpSpPr/>
          <p:nvPr/>
        </p:nvGrpSpPr>
        <p:grpSpPr>
          <a:xfrm>
            <a:off x="5728292" y="1376934"/>
            <a:ext cx="358971" cy="358971"/>
            <a:chOff x="-57173375" y="3198925"/>
            <a:chExt cx="319000" cy="319000"/>
          </a:xfrm>
        </p:grpSpPr>
        <p:sp>
          <p:nvSpPr>
            <p:cNvPr id="6257" name="Google Shape;6257;p62"/>
            <p:cNvSpPr/>
            <p:nvPr/>
          </p:nvSpPr>
          <p:spPr>
            <a:xfrm>
              <a:off x="-57120600" y="3237525"/>
              <a:ext cx="204800" cy="92825"/>
            </a:xfrm>
            <a:custGeom>
              <a:rect b="b" l="l" r="r" t="t"/>
              <a:pathLst>
                <a:path extrusionOk="0" h="3713" w="8192">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2"/>
            <p:cNvSpPr/>
            <p:nvPr/>
          </p:nvSpPr>
          <p:spPr>
            <a:xfrm>
              <a:off x="-57053650" y="3273750"/>
              <a:ext cx="70100" cy="74850"/>
            </a:xfrm>
            <a:custGeom>
              <a:rect b="b" l="l" r="r" t="t"/>
              <a:pathLst>
                <a:path extrusionOk="0" h="2994" w="2804">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2"/>
            <p:cNvSpPr/>
            <p:nvPr/>
          </p:nvSpPr>
          <p:spPr>
            <a:xfrm>
              <a:off x="-57058375" y="3198925"/>
              <a:ext cx="82700" cy="26800"/>
            </a:xfrm>
            <a:custGeom>
              <a:rect b="b" l="l" r="r" t="t"/>
              <a:pathLst>
                <a:path extrusionOk="0" h="1072" w="3308">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2"/>
            <p:cNvSpPr/>
            <p:nvPr/>
          </p:nvSpPr>
          <p:spPr>
            <a:xfrm>
              <a:off x="-57173375" y="3338325"/>
              <a:ext cx="319000" cy="179600"/>
            </a:xfrm>
            <a:custGeom>
              <a:rect b="b" l="l" r="r" t="t"/>
              <a:pathLst>
                <a:path extrusionOk="0" h="7184" w="1276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1" name="Google Shape;6261;p62"/>
          <p:cNvGrpSpPr/>
          <p:nvPr/>
        </p:nvGrpSpPr>
        <p:grpSpPr>
          <a:xfrm>
            <a:off x="5729178" y="1854374"/>
            <a:ext cx="357198" cy="314690"/>
            <a:chOff x="-57176525" y="3610050"/>
            <a:chExt cx="317425" cy="279650"/>
          </a:xfrm>
        </p:grpSpPr>
        <p:sp>
          <p:nvSpPr>
            <p:cNvPr id="6262" name="Google Shape;6262;p62"/>
            <p:cNvSpPr/>
            <p:nvPr/>
          </p:nvSpPr>
          <p:spPr>
            <a:xfrm>
              <a:off x="-57109575" y="3610050"/>
              <a:ext cx="181950" cy="56750"/>
            </a:xfrm>
            <a:custGeom>
              <a:rect b="b" l="l" r="r" t="t"/>
              <a:pathLst>
                <a:path extrusionOk="0" h="2270" w="7278">
                  <a:moveTo>
                    <a:pt x="3655" y="1"/>
                  </a:moveTo>
                  <a:cubicBezTo>
                    <a:pt x="2080" y="1"/>
                    <a:pt x="693" y="914"/>
                    <a:pt x="0" y="2269"/>
                  </a:cubicBezTo>
                  <a:lnTo>
                    <a:pt x="7278" y="2269"/>
                  </a:lnTo>
                  <a:cubicBezTo>
                    <a:pt x="6648" y="914"/>
                    <a:pt x="5262" y="1"/>
                    <a:pt x="36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2"/>
            <p:cNvSpPr/>
            <p:nvPr/>
          </p:nvSpPr>
          <p:spPr>
            <a:xfrm>
              <a:off x="-57120600" y="3684100"/>
              <a:ext cx="88225" cy="36375"/>
            </a:xfrm>
            <a:custGeom>
              <a:rect b="b" l="l" r="r" t="t"/>
              <a:pathLst>
                <a:path extrusionOk="0" h="1455" w="3529">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2"/>
            <p:cNvSpPr/>
            <p:nvPr/>
          </p:nvSpPr>
          <p:spPr>
            <a:xfrm>
              <a:off x="-57176525" y="3747100"/>
              <a:ext cx="28375" cy="67775"/>
            </a:xfrm>
            <a:custGeom>
              <a:rect b="b" l="l" r="r" t="t"/>
              <a:pathLst>
                <a:path extrusionOk="0" h="2711" w="1135">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2"/>
            <p:cNvSpPr/>
            <p:nvPr/>
          </p:nvSpPr>
          <p:spPr>
            <a:xfrm>
              <a:off x="-57139500" y="3743175"/>
              <a:ext cx="37825" cy="89025"/>
            </a:xfrm>
            <a:custGeom>
              <a:rect b="b" l="l" r="r" t="t"/>
              <a:pathLst>
                <a:path extrusionOk="0" h="3561" w="1513">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2"/>
            <p:cNvSpPr/>
            <p:nvPr/>
          </p:nvSpPr>
          <p:spPr>
            <a:xfrm>
              <a:off x="-57104075" y="3684875"/>
              <a:ext cx="244975" cy="204825"/>
            </a:xfrm>
            <a:custGeom>
              <a:rect b="b" l="l" r="r" t="t"/>
              <a:pathLst>
                <a:path extrusionOk="0" h="8193" w="9799">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7" name="Google Shape;6267;p62"/>
          <p:cNvGrpSpPr/>
          <p:nvPr/>
        </p:nvGrpSpPr>
        <p:grpSpPr>
          <a:xfrm>
            <a:off x="7939633" y="1376934"/>
            <a:ext cx="358099" cy="356326"/>
            <a:chOff x="-55202750" y="3198925"/>
            <a:chExt cx="318225" cy="316650"/>
          </a:xfrm>
        </p:grpSpPr>
        <p:sp>
          <p:nvSpPr>
            <p:cNvPr id="6268" name="Google Shape;6268;p62"/>
            <p:cNvSpPr/>
            <p:nvPr/>
          </p:nvSpPr>
          <p:spPr>
            <a:xfrm>
              <a:off x="-55130275" y="3293425"/>
              <a:ext cx="167775" cy="168575"/>
            </a:xfrm>
            <a:custGeom>
              <a:rect b="b" l="l" r="r" t="t"/>
              <a:pathLst>
                <a:path extrusionOk="0" h="6743" w="6711">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2"/>
            <p:cNvSpPr/>
            <p:nvPr/>
          </p:nvSpPr>
          <p:spPr>
            <a:xfrm>
              <a:off x="-55202750" y="3198925"/>
              <a:ext cx="318225" cy="316650"/>
            </a:xfrm>
            <a:custGeom>
              <a:rect b="b" l="l" r="r" t="t"/>
              <a:pathLst>
                <a:path extrusionOk="0" h="12666" w="12729">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0" name="Google Shape;6270;p62"/>
          <p:cNvGrpSpPr/>
          <p:nvPr/>
        </p:nvGrpSpPr>
        <p:grpSpPr>
          <a:xfrm>
            <a:off x="7950267" y="1832234"/>
            <a:ext cx="336830" cy="358099"/>
            <a:chOff x="-55194875" y="3590375"/>
            <a:chExt cx="299325" cy="318225"/>
          </a:xfrm>
        </p:grpSpPr>
        <p:sp>
          <p:nvSpPr>
            <p:cNvPr id="6271" name="Google Shape;6271;p62"/>
            <p:cNvSpPr/>
            <p:nvPr/>
          </p:nvSpPr>
          <p:spPr>
            <a:xfrm>
              <a:off x="-55194875" y="3667550"/>
              <a:ext cx="37050" cy="241050"/>
            </a:xfrm>
            <a:custGeom>
              <a:rect b="b" l="l" r="r" t="t"/>
              <a:pathLst>
                <a:path extrusionOk="0" h="9642" w="1482">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2"/>
            <p:cNvSpPr/>
            <p:nvPr/>
          </p:nvSpPr>
          <p:spPr>
            <a:xfrm>
              <a:off x="-55065700" y="3643925"/>
              <a:ext cx="132350" cy="40200"/>
            </a:xfrm>
            <a:custGeom>
              <a:rect b="b" l="l" r="r" t="t"/>
              <a:pathLst>
                <a:path extrusionOk="0" h="1608" w="5294">
                  <a:moveTo>
                    <a:pt x="5294" y="1"/>
                  </a:moveTo>
                  <a:lnTo>
                    <a:pt x="1" y="1607"/>
                  </a:lnTo>
                  <a:lnTo>
                    <a:pt x="5294" y="1607"/>
                  </a:lnTo>
                  <a:lnTo>
                    <a:pt x="5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2"/>
            <p:cNvSpPr/>
            <p:nvPr/>
          </p:nvSpPr>
          <p:spPr>
            <a:xfrm>
              <a:off x="-55138950" y="3703000"/>
              <a:ext cx="204800" cy="168575"/>
            </a:xfrm>
            <a:custGeom>
              <a:rect b="b" l="l" r="r" t="t"/>
              <a:pathLst>
                <a:path extrusionOk="0" h="6743" w="8192">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2"/>
            <p:cNvSpPr/>
            <p:nvPr/>
          </p:nvSpPr>
          <p:spPr>
            <a:xfrm>
              <a:off x="-55138950" y="3590375"/>
              <a:ext cx="204025" cy="92950"/>
            </a:xfrm>
            <a:custGeom>
              <a:rect b="b" l="l" r="r" t="t"/>
              <a:pathLst>
                <a:path extrusionOk="0" h="3718" w="8161">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2"/>
            <p:cNvSpPr/>
            <p:nvPr/>
          </p:nvSpPr>
          <p:spPr>
            <a:xfrm>
              <a:off x="-54914475" y="3688825"/>
              <a:ext cx="18925" cy="64600"/>
            </a:xfrm>
            <a:custGeom>
              <a:rect b="b" l="l" r="r" t="t"/>
              <a:pathLst>
                <a:path extrusionOk="0" h="2584" w="757">
                  <a:moveTo>
                    <a:pt x="1" y="0"/>
                  </a:moveTo>
                  <a:lnTo>
                    <a:pt x="1" y="2584"/>
                  </a:lnTo>
                  <a:cubicBezTo>
                    <a:pt x="442" y="2300"/>
                    <a:pt x="757" y="1828"/>
                    <a:pt x="757" y="1261"/>
                  </a:cubicBezTo>
                  <a:cubicBezTo>
                    <a:pt x="757" y="756"/>
                    <a:pt x="442" y="28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6" name="Google Shape;6276;p62"/>
          <p:cNvGrpSpPr/>
          <p:nvPr/>
        </p:nvGrpSpPr>
        <p:grpSpPr>
          <a:xfrm>
            <a:off x="7954884" y="2274505"/>
            <a:ext cx="357198" cy="357198"/>
            <a:chOff x="-55203525" y="3983400"/>
            <a:chExt cx="317425" cy="317425"/>
          </a:xfrm>
        </p:grpSpPr>
        <p:sp>
          <p:nvSpPr>
            <p:cNvPr id="6277" name="Google Shape;6277;p62"/>
            <p:cNvSpPr/>
            <p:nvPr/>
          </p:nvSpPr>
          <p:spPr>
            <a:xfrm>
              <a:off x="-55147600" y="4094450"/>
              <a:ext cx="204800" cy="206375"/>
            </a:xfrm>
            <a:custGeom>
              <a:rect b="b" l="l" r="r" t="t"/>
              <a:pathLst>
                <a:path extrusionOk="0" h="8255" w="8192">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2"/>
            <p:cNvSpPr/>
            <p:nvPr/>
          </p:nvSpPr>
          <p:spPr>
            <a:xfrm>
              <a:off x="-55203525" y="4027500"/>
              <a:ext cx="317425" cy="196925"/>
            </a:xfrm>
            <a:custGeom>
              <a:rect b="b" l="l" r="r" t="t"/>
              <a:pathLst>
                <a:path extrusionOk="0" h="7877" w="12697">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2"/>
            <p:cNvSpPr/>
            <p:nvPr/>
          </p:nvSpPr>
          <p:spPr>
            <a:xfrm>
              <a:off x="-55128700" y="3983400"/>
              <a:ext cx="166200" cy="54350"/>
            </a:xfrm>
            <a:custGeom>
              <a:rect b="b" l="l" r="r" t="t"/>
              <a:pathLst>
                <a:path extrusionOk="0" h="2174" w="6648">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0" name="Google Shape;6280;p62"/>
          <p:cNvGrpSpPr/>
          <p:nvPr/>
        </p:nvGrpSpPr>
        <p:grpSpPr>
          <a:xfrm>
            <a:off x="6621365" y="2731562"/>
            <a:ext cx="335930" cy="358971"/>
            <a:chOff x="-53232900" y="3192625"/>
            <a:chExt cx="298525" cy="319000"/>
          </a:xfrm>
        </p:grpSpPr>
        <p:sp>
          <p:nvSpPr>
            <p:cNvPr id="6281" name="Google Shape;6281;p62"/>
            <p:cNvSpPr/>
            <p:nvPr/>
          </p:nvSpPr>
          <p:spPr>
            <a:xfrm>
              <a:off x="-52972975" y="3315500"/>
              <a:ext cx="37825" cy="55925"/>
            </a:xfrm>
            <a:custGeom>
              <a:rect b="b" l="l" r="r" t="t"/>
              <a:pathLst>
                <a:path extrusionOk="0" h="2237" w="1513">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2"/>
            <p:cNvSpPr/>
            <p:nvPr/>
          </p:nvSpPr>
          <p:spPr>
            <a:xfrm>
              <a:off x="-52978500" y="3259575"/>
              <a:ext cx="44125" cy="55950"/>
            </a:xfrm>
            <a:custGeom>
              <a:rect b="b" l="l" r="r" t="t"/>
              <a:pathLst>
                <a:path extrusionOk="0" h="2238" w="1765">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2"/>
            <p:cNvSpPr/>
            <p:nvPr/>
          </p:nvSpPr>
          <p:spPr>
            <a:xfrm>
              <a:off x="-53232900" y="3324950"/>
              <a:ext cx="242625" cy="55925"/>
            </a:xfrm>
            <a:custGeom>
              <a:rect b="b" l="l" r="r" t="t"/>
              <a:pathLst>
                <a:path extrusionOk="0" h="2237" w="9705">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2"/>
            <p:cNvSpPr/>
            <p:nvPr/>
          </p:nvSpPr>
          <p:spPr>
            <a:xfrm>
              <a:off x="-53232100" y="3399775"/>
              <a:ext cx="241825" cy="111850"/>
            </a:xfrm>
            <a:custGeom>
              <a:rect b="b" l="l" r="r" t="t"/>
              <a:pathLst>
                <a:path extrusionOk="0" h="4474" w="9673">
                  <a:moveTo>
                    <a:pt x="0" y="0"/>
                  </a:moveTo>
                  <a:cubicBezTo>
                    <a:pt x="158" y="2457"/>
                    <a:pt x="2269" y="4474"/>
                    <a:pt x="4821" y="4474"/>
                  </a:cubicBezTo>
                  <a:cubicBezTo>
                    <a:pt x="7372" y="4474"/>
                    <a:pt x="9452" y="2457"/>
                    <a:pt x="9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2"/>
            <p:cNvSpPr/>
            <p:nvPr/>
          </p:nvSpPr>
          <p:spPr>
            <a:xfrm>
              <a:off x="-53134450" y="3287125"/>
              <a:ext cx="44125" cy="18925"/>
            </a:xfrm>
            <a:custGeom>
              <a:rect b="b" l="l" r="r" t="t"/>
              <a:pathLst>
                <a:path extrusionOk="0" h="757" w="1765">
                  <a:moveTo>
                    <a:pt x="1" y="1"/>
                  </a:moveTo>
                  <a:lnTo>
                    <a:pt x="410" y="757"/>
                  </a:lnTo>
                  <a:lnTo>
                    <a:pt x="1419" y="757"/>
                  </a:lnTo>
                  <a:lnTo>
                    <a:pt x="17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2"/>
            <p:cNvSpPr/>
            <p:nvPr/>
          </p:nvSpPr>
          <p:spPr>
            <a:xfrm>
              <a:off x="-53232900" y="3287125"/>
              <a:ext cx="86675" cy="18925"/>
            </a:xfrm>
            <a:custGeom>
              <a:rect b="b" l="l" r="r" t="t"/>
              <a:pathLst>
                <a:path extrusionOk="0" h="757" w="3467">
                  <a:moveTo>
                    <a:pt x="127" y="1"/>
                  </a:moveTo>
                  <a:cubicBezTo>
                    <a:pt x="95" y="253"/>
                    <a:pt x="32" y="473"/>
                    <a:pt x="1" y="757"/>
                  </a:cubicBezTo>
                  <a:lnTo>
                    <a:pt x="3466" y="757"/>
                  </a:lnTo>
                  <a:lnTo>
                    <a:pt x="31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2"/>
            <p:cNvSpPr/>
            <p:nvPr/>
          </p:nvSpPr>
          <p:spPr>
            <a:xfrm>
              <a:off x="-53078525" y="3287125"/>
              <a:ext cx="86675" cy="18925"/>
            </a:xfrm>
            <a:custGeom>
              <a:rect b="b" l="l" r="r" t="t"/>
              <a:pathLst>
                <a:path extrusionOk="0" h="757" w="3467">
                  <a:moveTo>
                    <a:pt x="379" y="1"/>
                  </a:moveTo>
                  <a:lnTo>
                    <a:pt x="1" y="757"/>
                  </a:lnTo>
                  <a:lnTo>
                    <a:pt x="3466" y="757"/>
                  </a:lnTo>
                  <a:cubicBezTo>
                    <a:pt x="3466" y="536"/>
                    <a:pt x="3435" y="253"/>
                    <a:pt x="3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2"/>
            <p:cNvSpPr/>
            <p:nvPr/>
          </p:nvSpPr>
          <p:spPr>
            <a:xfrm>
              <a:off x="-53224225" y="3192625"/>
              <a:ext cx="223700" cy="74850"/>
            </a:xfrm>
            <a:custGeom>
              <a:rect b="b" l="l" r="r" t="t"/>
              <a:pathLst>
                <a:path extrusionOk="0" h="2994" w="8948">
                  <a:moveTo>
                    <a:pt x="4506" y="0"/>
                  </a:moveTo>
                  <a:cubicBezTo>
                    <a:pt x="2489" y="0"/>
                    <a:pt x="756" y="1260"/>
                    <a:pt x="0" y="2993"/>
                  </a:cubicBezTo>
                  <a:lnTo>
                    <a:pt x="8948" y="2993"/>
                  </a:lnTo>
                  <a:cubicBezTo>
                    <a:pt x="8255" y="1260"/>
                    <a:pt x="6522"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62"/>
          <p:cNvGrpSpPr/>
          <p:nvPr/>
        </p:nvGrpSpPr>
        <p:grpSpPr>
          <a:xfrm>
            <a:off x="6610731" y="3202536"/>
            <a:ext cx="357198" cy="356326"/>
            <a:chOff x="-53242350" y="3584850"/>
            <a:chExt cx="317425" cy="316650"/>
          </a:xfrm>
        </p:grpSpPr>
        <p:sp>
          <p:nvSpPr>
            <p:cNvPr id="6290" name="Google Shape;6290;p62"/>
            <p:cNvSpPr/>
            <p:nvPr/>
          </p:nvSpPr>
          <p:spPr>
            <a:xfrm>
              <a:off x="-53202975" y="3584850"/>
              <a:ext cx="237900" cy="98475"/>
            </a:xfrm>
            <a:custGeom>
              <a:rect b="b" l="l" r="r" t="t"/>
              <a:pathLst>
                <a:path extrusionOk="0" h="3939" w="9516">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2"/>
            <p:cNvSpPr/>
            <p:nvPr/>
          </p:nvSpPr>
          <p:spPr>
            <a:xfrm>
              <a:off x="-53242350" y="3711650"/>
              <a:ext cx="80350" cy="155975"/>
            </a:xfrm>
            <a:custGeom>
              <a:rect b="b" l="l" r="r" t="t"/>
              <a:pathLst>
                <a:path extrusionOk="0" h="6239" w="3214">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2"/>
            <p:cNvSpPr/>
            <p:nvPr/>
          </p:nvSpPr>
          <p:spPr>
            <a:xfrm>
              <a:off x="-53206125" y="3686850"/>
              <a:ext cx="243400" cy="84700"/>
            </a:xfrm>
            <a:custGeom>
              <a:rect b="b" l="l" r="r" t="t"/>
              <a:pathLst>
                <a:path extrusionOk="0" h="3388" w="9736">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2"/>
            <p:cNvSpPr/>
            <p:nvPr/>
          </p:nvSpPr>
          <p:spPr>
            <a:xfrm>
              <a:off x="-53186425" y="3775450"/>
              <a:ext cx="205600" cy="126050"/>
            </a:xfrm>
            <a:custGeom>
              <a:rect b="b" l="l" r="r" t="t"/>
              <a:pathLst>
                <a:path extrusionOk="0" h="5042" w="8224">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2"/>
            <p:cNvSpPr/>
            <p:nvPr/>
          </p:nvSpPr>
          <p:spPr>
            <a:xfrm>
              <a:off x="-52962725" y="3710875"/>
              <a:ext cx="37800" cy="95325"/>
            </a:xfrm>
            <a:custGeom>
              <a:rect b="b" l="l" r="r" t="t"/>
              <a:pathLst>
                <a:path extrusionOk="0" h="3813" w="1512">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5" name="Google Shape;6295;p62"/>
          <p:cNvGrpSpPr/>
          <p:nvPr/>
        </p:nvGrpSpPr>
        <p:grpSpPr>
          <a:xfrm>
            <a:off x="6631999" y="3665236"/>
            <a:ext cx="314662" cy="358999"/>
            <a:chOff x="-53224225" y="3976300"/>
            <a:chExt cx="279625" cy="319025"/>
          </a:xfrm>
        </p:grpSpPr>
        <p:sp>
          <p:nvSpPr>
            <p:cNvPr id="6296" name="Google Shape;6296;p62"/>
            <p:cNvSpPr/>
            <p:nvPr/>
          </p:nvSpPr>
          <p:spPr>
            <a:xfrm>
              <a:off x="-53224225" y="4132250"/>
              <a:ext cx="18925" cy="63825"/>
            </a:xfrm>
            <a:custGeom>
              <a:rect b="b" l="l" r="r" t="t"/>
              <a:pathLst>
                <a:path extrusionOk="0" h="2553" w="757">
                  <a:moveTo>
                    <a:pt x="756" y="1"/>
                  </a:moveTo>
                  <a:cubicBezTo>
                    <a:pt x="315" y="284"/>
                    <a:pt x="0" y="757"/>
                    <a:pt x="0" y="1292"/>
                  </a:cubicBezTo>
                  <a:cubicBezTo>
                    <a:pt x="0" y="1796"/>
                    <a:pt x="315" y="2269"/>
                    <a:pt x="756" y="2552"/>
                  </a:cubicBezTo>
                  <a:lnTo>
                    <a:pt x="756" y="2395"/>
                  </a:lnTo>
                  <a:lnTo>
                    <a:pt x="7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2"/>
            <p:cNvSpPr/>
            <p:nvPr/>
          </p:nvSpPr>
          <p:spPr>
            <a:xfrm>
              <a:off x="-53185625" y="4014900"/>
              <a:ext cx="204800" cy="117375"/>
            </a:xfrm>
            <a:custGeom>
              <a:rect b="b" l="l" r="r" t="t"/>
              <a:pathLst>
                <a:path extrusionOk="0" h="4695" w="8192">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2"/>
            <p:cNvSpPr/>
            <p:nvPr/>
          </p:nvSpPr>
          <p:spPr>
            <a:xfrm>
              <a:off x="-53187200" y="4110200"/>
              <a:ext cx="205575" cy="185125"/>
            </a:xfrm>
            <a:custGeom>
              <a:rect b="b" l="l" r="r" t="t"/>
              <a:pathLst>
                <a:path extrusionOk="0" h="7405" w="8223">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2"/>
            <p:cNvSpPr/>
            <p:nvPr/>
          </p:nvSpPr>
          <p:spPr>
            <a:xfrm>
              <a:off x="-53020225" y="4211800"/>
              <a:ext cx="74825" cy="83525"/>
            </a:xfrm>
            <a:custGeom>
              <a:rect b="b" l="l" r="r" t="t"/>
              <a:pathLst>
                <a:path extrusionOk="0" h="3341" w="2993">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2"/>
            <p:cNvSpPr/>
            <p:nvPr/>
          </p:nvSpPr>
          <p:spPr>
            <a:xfrm>
              <a:off x="-53224225" y="4211025"/>
              <a:ext cx="74850" cy="83500"/>
            </a:xfrm>
            <a:custGeom>
              <a:rect b="b" l="l" r="r" t="t"/>
              <a:pathLst>
                <a:path extrusionOk="0" h="3340" w="2994">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2"/>
            <p:cNvSpPr/>
            <p:nvPr/>
          </p:nvSpPr>
          <p:spPr>
            <a:xfrm>
              <a:off x="-52962725" y="4131475"/>
              <a:ext cx="18125" cy="63800"/>
            </a:xfrm>
            <a:custGeom>
              <a:rect b="b" l="l" r="r" t="t"/>
              <a:pathLst>
                <a:path extrusionOk="0" h="2552" w="725">
                  <a:moveTo>
                    <a:pt x="0" y="0"/>
                  </a:moveTo>
                  <a:lnTo>
                    <a:pt x="0" y="2394"/>
                  </a:lnTo>
                  <a:lnTo>
                    <a:pt x="0" y="2552"/>
                  </a:lnTo>
                  <a:cubicBezTo>
                    <a:pt x="410" y="2300"/>
                    <a:pt x="725" y="1827"/>
                    <a:pt x="725" y="1292"/>
                  </a:cubicBezTo>
                  <a:cubicBezTo>
                    <a:pt x="725" y="725"/>
                    <a:pt x="410"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2"/>
            <p:cNvSpPr/>
            <p:nvPr/>
          </p:nvSpPr>
          <p:spPr>
            <a:xfrm>
              <a:off x="-53125775" y="3976300"/>
              <a:ext cx="82725" cy="26800"/>
            </a:xfrm>
            <a:custGeom>
              <a:rect b="b" l="l" r="r" t="t"/>
              <a:pathLst>
                <a:path extrusionOk="0" h="1072" w="3309">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62"/>
          <p:cNvGrpSpPr/>
          <p:nvPr/>
        </p:nvGrpSpPr>
        <p:grpSpPr>
          <a:xfrm>
            <a:off x="7942896" y="3672917"/>
            <a:ext cx="358971" cy="358408"/>
            <a:chOff x="-52043575" y="3983125"/>
            <a:chExt cx="319000" cy="318500"/>
          </a:xfrm>
        </p:grpSpPr>
        <p:sp>
          <p:nvSpPr>
            <p:cNvPr id="6304" name="Google Shape;6304;p62"/>
            <p:cNvSpPr/>
            <p:nvPr/>
          </p:nvSpPr>
          <p:spPr>
            <a:xfrm>
              <a:off x="-52043575" y="3983200"/>
              <a:ext cx="55150" cy="105750"/>
            </a:xfrm>
            <a:custGeom>
              <a:rect b="b" l="l" r="r" t="t"/>
              <a:pathLst>
                <a:path extrusionOk="0" h="4230" w="2206">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2"/>
            <p:cNvSpPr/>
            <p:nvPr/>
          </p:nvSpPr>
          <p:spPr>
            <a:xfrm>
              <a:off x="-51985300" y="3983400"/>
              <a:ext cx="204800" cy="129975"/>
            </a:xfrm>
            <a:custGeom>
              <a:rect b="b" l="l" r="r" t="t"/>
              <a:pathLst>
                <a:path extrusionOk="0" h="5199" w="8192">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2"/>
            <p:cNvSpPr/>
            <p:nvPr/>
          </p:nvSpPr>
          <p:spPr>
            <a:xfrm>
              <a:off x="-51855350" y="3987325"/>
              <a:ext cx="74075" cy="89825"/>
            </a:xfrm>
            <a:custGeom>
              <a:rect b="b" l="l" r="r" t="t"/>
              <a:pathLst>
                <a:path extrusionOk="0" h="3593" w="2963">
                  <a:moveTo>
                    <a:pt x="1" y="1"/>
                  </a:moveTo>
                  <a:lnTo>
                    <a:pt x="1" y="3592"/>
                  </a:lnTo>
                  <a:lnTo>
                    <a:pt x="2962" y="3592"/>
                  </a:lnTo>
                  <a:cubicBezTo>
                    <a:pt x="2836" y="2647"/>
                    <a:pt x="2427" y="1733"/>
                    <a:pt x="1765" y="1009"/>
                  </a:cubicBezTo>
                  <a:cubicBezTo>
                    <a:pt x="1261" y="505"/>
                    <a:pt x="66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2"/>
            <p:cNvSpPr/>
            <p:nvPr/>
          </p:nvSpPr>
          <p:spPr>
            <a:xfrm>
              <a:off x="-51985300" y="3987325"/>
              <a:ext cx="74050" cy="89825"/>
            </a:xfrm>
            <a:custGeom>
              <a:rect b="b" l="l" r="r" t="t"/>
              <a:pathLst>
                <a:path extrusionOk="0" h="3593" w="2962">
                  <a:moveTo>
                    <a:pt x="2962" y="1"/>
                  </a:moveTo>
                  <a:cubicBezTo>
                    <a:pt x="1324" y="473"/>
                    <a:pt x="158" y="1891"/>
                    <a:pt x="1" y="3592"/>
                  </a:cubicBezTo>
                  <a:lnTo>
                    <a:pt x="2962" y="359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2"/>
            <p:cNvSpPr/>
            <p:nvPr/>
          </p:nvSpPr>
          <p:spPr>
            <a:xfrm>
              <a:off x="-51985300" y="4190350"/>
              <a:ext cx="204800" cy="111275"/>
            </a:xfrm>
            <a:custGeom>
              <a:rect b="b" l="l" r="r" t="t"/>
              <a:pathLst>
                <a:path extrusionOk="0" h="4451" w="8192">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2"/>
            <p:cNvSpPr/>
            <p:nvPr/>
          </p:nvSpPr>
          <p:spPr>
            <a:xfrm>
              <a:off x="-51985300" y="4133050"/>
              <a:ext cx="204800" cy="55925"/>
            </a:xfrm>
            <a:custGeom>
              <a:rect b="b" l="l" r="r" t="t"/>
              <a:pathLst>
                <a:path extrusionOk="0" h="2237" w="8192">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2"/>
            <p:cNvSpPr/>
            <p:nvPr/>
          </p:nvSpPr>
          <p:spPr>
            <a:xfrm>
              <a:off x="-51780525" y="3983125"/>
              <a:ext cx="55950" cy="105825"/>
            </a:xfrm>
            <a:custGeom>
              <a:rect b="b" l="l" r="r" t="t"/>
              <a:pathLst>
                <a:path extrusionOk="0" h="4233" w="2238">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2"/>
            <p:cNvSpPr/>
            <p:nvPr/>
          </p:nvSpPr>
          <p:spPr>
            <a:xfrm>
              <a:off x="-52023900" y="4139350"/>
              <a:ext cx="18925" cy="63800"/>
            </a:xfrm>
            <a:custGeom>
              <a:rect b="b" l="l" r="r" t="t"/>
              <a:pathLst>
                <a:path extrusionOk="0" h="2552" w="757">
                  <a:moveTo>
                    <a:pt x="757" y="0"/>
                  </a:moveTo>
                  <a:cubicBezTo>
                    <a:pt x="316" y="221"/>
                    <a:pt x="1" y="693"/>
                    <a:pt x="1" y="1260"/>
                  </a:cubicBezTo>
                  <a:cubicBezTo>
                    <a:pt x="1" y="1796"/>
                    <a:pt x="316" y="2268"/>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2"/>
            <p:cNvSpPr/>
            <p:nvPr/>
          </p:nvSpPr>
          <p:spPr>
            <a:xfrm>
              <a:off x="-51763200" y="4139350"/>
              <a:ext cx="18925" cy="63800"/>
            </a:xfrm>
            <a:custGeom>
              <a:rect b="b" l="l" r="r" t="t"/>
              <a:pathLst>
                <a:path extrusionOk="0" h="2552" w="757">
                  <a:moveTo>
                    <a:pt x="1" y="0"/>
                  </a:moveTo>
                  <a:lnTo>
                    <a:pt x="1" y="2552"/>
                  </a:lnTo>
                  <a:cubicBezTo>
                    <a:pt x="442" y="2268"/>
                    <a:pt x="757" y="1796"/>
                    <a:pt x="757" y="1260"/>
                  </a:cubicBezTo>
                  <a:cubicBezTo>
                    <a:pt x="757" y="693"/>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3" name="Google Shape;6313;p62"/>
          <p:cNvGrpSpPr/>
          <p:nvPr/>
        </p:nvGrpSpPr>
        <p:grpSpPr>
          <a:xfrm>
            <a:off x="6196836" y="1376934"/>
            <a:ext cx="314662" cy="358971"/>
            <a:chOff x="-56766175" y="3198925"/>
            <a:chExt cx="279625" cy="319000"/>
          </a:xfrm>
        </p:grpSpPr>
        <p:sp>
          <p:nvSpPr>
            <p:cNvPr id="6314" name="Google Shape;6314;p62"/>
            <p:cNvSpPr/>
            <p:nvPr/>
          </p:nvSpPr>
          <p:spPr>
            <a:xfrm>
              <a:off x="-56766175" y="3335975"/>
              <a:ext cx="18925" cy="63825"/>
            </a:xfrm>
            <a:custGeom>
              <a:rect b="b" l="l" r="r" t="t"/>
              <a:pathLst>
                <a:path extrusionOk="0" h="2553" w="757">
                  <a:moveTo>
                    <a:pt x="757" y="0"/>
                  </a:moveTo>
                  <a:cubicBezTo>
                    <a:pt x="316" y="221"/>
                    <a:pt x="1" y="693"/>
                    <a:pt x="1" y="1260"/>
                  </a:cubicBezTo>
                  <a:cubicBezTo>
                    <a:pt x="1" y="1796"/>
                    <a:pt x="316" y="2269"/>
                    <a:pt x="757" y="2552"/>
                  </a:cubicBezTo>
                  <a:lnTo>
                    <a:pt x="757" y="158"/>
                  </a:ln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2"/>
            <p:cNvSpPr/>
            <p:nvPr/>
          </p:nvSpPr>
          <p:spPr>
            <a:xfrm>
              <a:off x="-56747275" y="3198925"/>
              <a:ext cx="222925" cy="93750"/>
            </a:xfrm>
            <a:custGeom>
              <a:rect b="b" l="l" r="r" t="t"/>
              <a:pathLst>
                <a:path extrusionOk="0" h="3750" w="8917">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2"/>
            <p:cNvSpPr/>
            <p:nvPr/>
          </p:nvSpPr>
          <p:spPr>
            <a:xfrm>
              <a:off x="-56710250" y="3348575"/>
              <a:ext cx="55150" cy="55150"/>
            </a:xfrm>
            <a:custGeom>
              <a:rect b="b" l="l" r="r" t="t"/>
              <a:pathLst>
                <a:path extrusionOk="0" h="2206" w="2206">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2"/>
            <p:cNvSpPr/>
            <p:nvPr/>
          </p:nvSpPr>
          <p:spPr>
            <a:xfrm>
              <a:off x="-56597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2"/>
            <p:cNvSpPr/>
            <p:nvPr/>
          </p:nvSpPr>
          <p:spPr>
            <a:xfrm>
              <a:off x="-56727575" y="3376925"/>
              <a:ext cx="204800" cy="141000"/>
            </a:xfrm>
            <a:custGeom>
              <a:rect b="b" l="l" r="r" t="t"/>
              <a:pathLst>
                <a:path extrusionOk="0" h="5640" w="8192">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2"/>
            <p:cNvSpPr/>
            <p:nvPr/>
          </p:nvSpPr>
          <p:spPr>
            <a:xfrm>
              <a:off x="-56729150" y="3289500"/>
              <a:ext cx="204000" cy="87450"/>
            </a:xfrm>
            <a:custGeom>
              <a:rect b="b" l="l" r="r" t="t"/>
              <a:pathLst>
                <a:path extrusionOk="0" h="3498" w="816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2"/>
            <p:cNvSpPr/>
            <p:nvPr/>
          </p:nvSpPr>
          <p:spPr>
            <a:xfrm>
              <a:off x="-56505475" y="3335975"/>
              <a:ext cx="18925" cy="63825"/>
            </a:xfrm>
            <a:custGeom>
              <a:rect b="b" l="l" r="r" t="t"/>
              <a:pathLst>
                <a:path extrusionOk="0" h="2553" w="757">
                  <a:moveTo>
                    <a:pt x="1" y="0"/>
                  </a:moveTo>
                  <a:lnTo>
                    <a:pt x="1" y="2552"/>
                  </a:lnTo>
                  <a:cubicBezTo>
                    <a:pt x="442" y="2269"/>
                    <a:pt x="757" y="1796"/>
                    <a:pt x="757" y="1260"/>
                  </a:cubicBezTo>
                  <a:cubicBezTo>
                    <a:pt x="757" y="693"/>
                    <a:pt x="473"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1" name="Google Shape;6321;p62"/>
          <p:cNvGrpSpPr/>
          <p:nvPr/>
        </p:nvGrpSpPr>
        <p:grpSpPr>
          <a:xfrm>
            <a:off x="6195950" y="1832234"/>
            <a:ext cx="316434" cy="358099"/>
            <a:chOff x="-56766175" y="3590375"/>
            <a:chExt cx="281200" cy="318225"/>
          </a:xfrm>
        </p:grpSpPr>
        <p:sp>
          <p:nvSpPr>
            <p:cNvPr id="6322" name="Google Shape;6322;p62"/>
            <p:cNvSpPr/>
            <p:nvPr/>
          </p:nvSpPr>
          <p:spPr>
            <a:xfrm>
              <a:off x="-56766175" y="3632900"/>
              <a:ext cx="281200" cy="275700"/>
            </a:xfrm>
            <a:custGeom>
              <a:rect b="b" l="l" r="r" t="t"/>
              <a:pathLst>
                <a:path extrusionOk="0" h="11028" w="11248">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2"/>
            <p:cNvSpPr/>
            <p:nvPr/>
          </p:nvSpPr>
          <p:spPr>
            <a:xfrm>
              <a:off x="-56709475" y="3722700"/>
              <a:ext cx="167800" cy="153600"/>
            </a:xfrm>
            <a:custGeom>
              <a:rect b="b" l="l" r="r" t="t"/>
              <a:pathLst>
                <a:path extrusionOk="0" h="6144" w="6712">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2"/>
            <p:cNvSpPr/>
            <p:nvPr/>
          </p:nvSpPr>
          <p:spPr>
            <a:xfrm>
              <a:off x="-56654325" y="3833750"/>
              <a:ext cx="55150" cy="55950"/>
            </a:xfrm>
            <a:custGeom>
              <a:rect b="b" l="l" r="r" t="t"/>
              <a:pathLst>
                <a:path extrusionOk="0" h="2238" w="2206">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2"/>
            <p:cNvSpPr/>
            <p:nvPr/>
          </p:nvSpPr>
          <p:spPr>
            <a:xfrm>
              <a:off x="-56710250" y="3590375"/>
              <a:ext cx="167775" cy="74850"/>
            </a:xfrm>
            <a:custGeom>
              <a:rect b="b" l="l" r="r" t="t"/>
              <a:pathLst>
                <a:path extrusionOk="0" h="2994" w="6711">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6" name="Google Shape;6326;p62"/>
          <p:cNvGrpSpPr/>
          <p:nvPr/>
        </p:nvGrpSpPr>
        <p:grpSpPr>
          <a:xfrm>
            <a:off x="6232906" y="2273605"/>
            <a:ext cx="272126" cy="358099"/>
            <a:chOff x="-56747275" y="3982600"/>
            <a:chExt cx="241825" cy="318225"/>
          </a:xfrm>
        </p:grpSpPr>
        <p:sp>
          <p:nvSpPr>
            <p:cNvPr id="6327" name="Google Shape;6327;p62"/>
            <p:cNvSpPr/>
            <p:nvPr/>
          </p:nvSpPr>
          <p:spPr>
            <a:xfrm>
              <a:off x="-56635425" y="4076325"/>
              <a:ext cx="18125" cy="37050"/>
            </a:xfrm>
            <a:custGeom>
              <a:rect b="b" l="l" r="r" t="t"/>
              <a:pathLst>
                <a:path extrusionOk="0" h="1482" w="725">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2"/>
            <p:cNvSpPr/>
            <p:nvPr/>
          </p:nvSpPr>
          <p:spPr>
            <a:xfrm>
              <a:off x="-56618900" y="3991275"/>
              <a:ext cx="113450" cy="136250"/>
            </a:xfrm>
            <a:custGeom>
              <a:rect b="b" l="l" r="r" t="t"/>
              <a:pathLst>
                <a:path extrusionOk="0" h="5450" w="4538">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2"/>
            <p:cNvSpPr/>
            <p:nvPr/>
          </p:nvSpPr>
          <p:spPr>
            <a:xfrm>
              <a:off x="-56601550" y="4094450"/>
              <a:ext cx="31525" cy="19700"/>
            </a:xfrm>
            <a:custGeom>
              <a:rect b="b" l="l" r="r" t="t"/>
              <a:pathLst>
                <a:path extrusionOk="0" h="788" w="1261">
                  <a:moveTo>
                    <a:pt x="158" y="0"/>
                  </a:moveTo>
                  <a:lnTo>
                    <a:pt x="158" y="63"/>
                  </a:lnTo>
                  <a:cubicBezTo>
                    <a:pt x="158" y="315"/>
                    <a:pt x="95" y="567"/>
                    <a:pt x="0" y="788"/>
                  </a:cubicBezTo>
                  <a:lnTo>
                    <a:pt x="1260" y="788"/>
                  </a:lnTo>
                  <a:lnTo>
                    <a:pt x="1260" y="756"/>
                  </a:lnTo>
                  <a:lnTo>
                    <a:pt x="1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2"/>
            <p:cNvSpPr/>
            <p:nvPr/>
          </p:nvSpPr>
          <p:spPr>
            <a:xfrm>
              <a:off x="-56688200" y="4085775"/>
              <a:ext cx="37050" cy="27600"/>
            </a:xfrm>
            <a:custGeom>
              <a:rect b="b" l="l" r="r" t="t"/>
              <a:pathLst>
                <a:path extrusionOk="0" h="1104" w="1482">
                  <a:moveTo>
                    <a:pt x="1355" y="1"/>
                  </a:moveTo>
                  <a:lnTo>
                    <a:pt x="1" y="1103"/>
                  </a:lnTo>
                  <a:lnTo>
                    <a:pt x="1481" y="1103"/>
                  </a:lnTo>
                  <a:cubicBezTo>
                    <a:pt x="1418" y="883"/>
                    <a:pt x="1324" y="631"/>
                    <a:pt x="1324" y="347"/>
                  </a:cubicBezTo>
                  <a:cubicBezTo>
                    <a:pt x="1324" y="253"/>
                    <a:pt x="1324" y="127"/>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2"/>
            <p:cNvSpPr/>
            <p:nvPr/>
          </p:nvSpPr>
          <p:spPr>
            <a:xfrm>
              <a:off x="-56747275" y="3982600"/>
              <a:ext cx="189850" cy="143850"/>
            </a:xfrm>
            <a:custGeom>
              <a:rect b="b" l="l" r="r" t="t"/>
              <a:pathLst>
                <a:path extrusionOk="0" h="5754" w="7594">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2"/>
            <p:cNvSpPr/>
            <p:nvPr/>
          </p:nvSpPr>
          <p:spPr>
            <a:xfrm>
              <a:off x="-56654325" y="4217500"/>
              <a:ext cx="55150" cy="83325"/>
            </a:xfrm>
            <a:custGeom>
              <a:rect b="b" l="l" r="r" t="t"/>
              <a:pathLst>
                <a:path extrusionOk="0" h="3333" w="2206">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2"/>
            <p:cNvSpPr/>
            <p:nvPr/>
          </p:nvSpPr>
          <p:spPr>
            <a:xfrm>
              <a:off x="-56729150" y="4132250"/>
              <a:ext cx="204800" cy="157550"/>
            </a:xfrm>
            <a:custGeom>
              <a:rect b="b" l="l" r="r" t="t"/>
              <a:pathLst>
                <a:path extrusionOk="0" h="6302" w="8192">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4" name="Google Shape;6334;p62"/>
          <p:cNvGrpSpPr/>
          <p:nvPr/>
        </p:nvGrpSpPr>
        <p:grpSpPr>
          <a:xfrm>
            <a:off x="4840657" y="3215842"/>
            <a:ext cx="358999" cy="342991"/>
            <a:chOff x="-54812875" y="3596675"/>
            <a:chExt cx="319025" cy="304800"/>
          </a:xfrm>
        </p:grpSpPr>
        <p:sp>
          <p:nvSpPr>
            <p:cNvPr id="6335" name="Google Shape;6335;p62"/>
            <p:cNvSpPr/>
            <p:nvPr/>
          </p:nvSpPr>
          <p:spPr>
            <a:xfrm>
              <a:off x="-54812875" y="3607700"/>
              <a:ext cx="74850" cy="293775"/>
            </a:xfrm>
            <a:custGeom>
              <a:rect b="b" l="l" r="r" t="t"/>
              <a:pathLst>
                <a:path extrusionOk="0" h="11751" w="2994">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2"/>
            <p:cNvSpPr/>
            <p:nvPr/>
          </p:nvSpPr>
          <p:spPr>
            <a:xfrm>
              <a:off x="-54662425" y="3621875"/>
              <a:ext cx="18125" cy="61450"/>
            </a:xfrm>
            <a:custGeom>
              <a:rect b="b" l="l" r="r" t="t"/>
              <a:pathLst>
                <a:path extrusionOk="0" h="2458" w="725">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2"/>
            <p:cNvSpPr/>
            <p:nvPr/>
          </p:nvSpPr>
          <p:spPr>
            <a:xfrm>
              <a:off x="-54737250" y="3652600"/>
              <a:ext cx="66175" cy="37825"/>
            </a:xfrm>
            <a:custGeom>
              <a:rect b="b" l="l" r="r" t="t"/>
              <a:pathLst>
                <a:path extrusionOk="0" h="1513" w="2647">
                  <a:moveTo>
                    <a:pt x="0" y="0"/>
                  </a:moveTo>
                  <a:lnTo>
                    <a:pt x="599" y="1512"/>
                  </a:lnTo>
                  <a:lnTo>
                    <a:pt x="2647" y="1512"/>
                  </a:lnTo>
                  <a:cubicBezTo>
                    <a:pt x="2458" y="1103"/>
                    <a:pt x="2206" y="599"/>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2"/>
            <p:cNvSpPr/>
            <p:nvPr/>
          </p:nvSpPr>
          <p:spPr>
            <a:xfrm>
              <a:off x="-54568700" y="3608475"/>
              <a:ext cx="74850" cy="293000"/>
            </a:xfrm>
            <a:custGeom>
              <a:rect b="b" l="l" r="r" t="t"/>
              <a:pathLst>
                <a:path extrusionOk="0" h="11720" w="2994">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2"/>
            <p:cNvSpPr/>
            <p:nvPr/>
          </p:nvSpPr>
          <p:spPr>
            <a:xfrm>
              <a:off x="-54636450" y="3652600"/>
              <a:ext cx="66975" cy="37825"/>
            </a:xfrm>
            <a:custGeom>
              <a:rect b="b" l="l" r="r" t="t"/>
              <a:pathLst>
                <a:path extrusionOk="0" h="1513" w="2679">
                  <a:moveTo>
                    <a:pt x="411" y="0"/>
                  </a:moveTo>
                  <a:cubicBezTo>
                    <a:pt x="411" y="599"/>
                    <a:pt x="221" y="1103"/>
                    <a:pt x="1" y="1512"/>
                  </a:cubicBezTo>
                  <a:lnTo>
                    <a:pt x="2080" y="1512"/>
                  </a:lnTo>
                  <a:lnTo>
                    <a:pt x="267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2"/>
            <p:cNvSpPr/>
            <p:nvPr/>
          </p:nvSpPr>
          <p:spPr>
            <a:xfrm>
              <a:off x="-54760100" y="3596675"/>
              <a:ext cx="212675" cy="37025"/>
            </a:xfrm>
            <a:custGeom>
              <a:rect b="b" l="l" r="r" t="t"/>
              <a:pathLst>
                <a:path extrusionOk="0" h="1481" w="8507">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2"/>
            <p:cNvSpPr/>
            <p:nvPr/>
          </p:nvSpPr>
          <p:spPr>
            <a:xfrm>
              <a:off x="-54738050" y="3708500"/>
              <a:ext cx="169375" cy="186700"/>
            </a:xfrm>
            <a:custGeom>
              <a:rect b="b" l="l" r="r" t="t"/>
              <a:pathLst>
                <a:path extrusionOk="0" h="7468" w="6775">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42" name="Google Shape;6342;p62"/>
          <p:cNvSpPr/>
          <p:nvPr/>
        </p:nvSpPr>
        <p:spPr>
          <a:xfrm>
            <a:off x="5015548" y="3590113"/>
            <a:ext cx="8018" cy="900"/>
          </a:xfrm>
          <a:custGeom>
            <a:rect b="b" l="l" r="r" t="t"/>
            <a:pathLst>
              <a:path extrusionOk="0" h="32" w="285">
                <a:moveTo>
                  <a:pt x="1" y="0"/>
                </a:moveTo>
                <a:cubicBezTo>
                  <a:pt x="95" y="32"/>
                  <a:pt x="158" y="32"/>
                  <a:pt x="284" y="32"/>
                </a:cubicBezTo>
                <a:cubicBezTo>
                  <a:pt x="221" y="32"/>
                  <a:pt x="127"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2"/>
          <p:cNvSpPr/>
          <p:nvPr/>
        </p:nvSpPr>
        <p:spPr>
          <a:xfrm>
            <a:off x="5015998" y="3590985"/>
            <a:ext cx="7118" cy="928"/>
          </a:xfrm>
          <a:custGeom>
            <a:rect b="b" l="l" r="r" t="t"/>
            <a:pathLst>
              <a:path extrusionOk="0" h="33" w="253">
                <a:moveTo>
                  <a:pt x="253" y="1"/>
                </a:moveTo>
                <a:lnTo>
                  <a:pt x="253" y="1"/>
                </a:lnTo>
                <a:cubicBezTo>
                  <a:pt x="189" y="1"/>
                  <a:pt x="64" y="1"/>
                  <a:pt x="1" y="32"/>
                </a:cubicBezTo>
                <a:cubicBezTo>
                  <a:pt x="95" y="1"/>
                  <a:pt x="190" y="1"/>
                  <a:pt x="2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4" name="Google Shape;6344;p62"/>
          <p:cNvGrpSpPr/>
          <p:nvPr/>
        </p:nvGrpSpPr>
        <p:grpSpPr>
          <a:xfrm>
            <a:off x="4862826" y="3672326"/>
            <a:ext cx="314662" cy="358099"/>
            <a:chOff x="-54793175" y="3982600"/>
            <a:chExt cx="279625" cy="318225"/>
          </a:xfrm>
        </p:grpSpPr>
        <p:sp>
          <p:nvSpPr>
            <p:cNvPr id="6345" name="Google Shape;6345;p62"/>
            <p:cNvSpPr/>
            <p:nvPr/>
          </p:nvSpPr>
          <p:spPr>
            <a:xfrm>
              <a:off x="-54646675" y="3982600"/>
              <a:ext cx="113425" cy="111075"/>
            </a:xfrm>
            <a:custGeom>
              <a:rect b="b" l="l" r="r" t="t"/>
              <a:pathLst>
                <a:path extrusionOk="0" h="4443" w="4537">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2"/>
            <p:cNvSpPr/>
            <p:nvPr/>
          </p:nvSpPr>
          <p:spPr>
            <a:xfrm>
              <a:off x="-54644325" y="4003075"/>
              <a:ext cx="36250" cy="90600"/>
            </a:xfrm>
            <a:custGeom>
              <a:rect b="b" l="l" r="r" t="t"/>
              <a:pathLst>
                <a:path extrusionOk="0" h="3624" w="1450">
                  <a:moveTo>
                    <a:pt x="1" y="1"/>
                  </a:moveTo>
                  <a:lnTo>
                    <a:pt x="1" y="3624"/>
                  </a:lnTo>
                  <a:lnTo>
                    <a:pt x="1450" y="3624"/>
                  </a:lnTo>
                  <a:cubicBezTo>
                    <a:pt x="1419" y="1765"/>
                    <a:pt x="726" y="37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2"/>
            <p:cNvSpPr/>
            <p:nvPr/>
          </p:nvSpPr>
          <p:spPr>
            <a:xfrm>
              <a:off x="-54773475" y="3983400"/>
              <a:ext cx="113425" cy="111075"/>
            </a:xfrm>
            <a:custGeom>
              <a:rect b="b" l="l" r="r" t="t"/>
              <a:pathLst>
                <a:path extrusionOk="0" h="4443" w="4537">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2"/>
            <p:cNvSpPr/>
            <p:nvPr/>
          </p:nvSpPr>
          <p:spPr>
            <a:xfrm>
              <a:off x="-54699450" y="4003075"/>
              <a:ext cx="36250" cy="90600"/>
            </a:xfrm>
            <a:custGeom>
              <a:rect b="b" l="l" r="r" t="t"/>
              <a:pathLst>
                <a:path extrusionOk="0" h="3624" w="1450">
                  <a:moveTo>
                    <a:pt x="1450" y="1"/>
                  </a:moveTo>
                  <a:cubicBezTo>
                    <a:pt x="725" y="379"/>
                    <a:pt x="64" y="1765"/>
                    <a:pt x="1" y="3624"/>
                  </a:cubicBezTo>
                  <a:lnTo>
                    <a:pt x="1450" y="3624"/>
                  </a:lnTo>
                  <a:lnTo>
                    <a:pt x="145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2"/>
            <p:cNvSpPr/>
            <p:nvPr/>
          </p:nvSpPr>
          <p:spPr>
            <a:xfrm>
              <a:off x="-54756150" y="4112550"/>
              <a:ext cx="204800" cy="188275"/>
            </a:xfrm>
            <a:custGeom>
              <a:rect b="b" l="l" r="r" t="t"/>
              <a:pathLst>
                <a:path extrusionOk="0" h="7531" w="8192">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2"/>
            <p:cNvSpPr/>
            <p:nvPr/>
          </p:nvSpPr>
          <p:spPr>
            <a:xfrm>
              <a:off x="-54532475" y="4136975"/>
              <a:ext cx="18925" cy="63825"/>
            </a:xfrm>
            <a:custGeom>
              <a:rect b="b" l="l" r="r" t="t"/>
              <a:pathLst>
                <a:path extrusionOk="0" h="2553" w="757">
                  <a:moveTo>
                    <a:pt x="1" y="1"/>
                  </a:moveTo>
                  <a:lnTo>
                    <a:pt x="1" y="2552"/>
                  </a:lnTo>
                  <a:cubicBezTo>
                    <a:pt x="442" y="2300"/>
                    <a:pt x="757" y="1828"/>
                    <a:pt x="757" y="1261"/>
                  </a:cubicBezTo>
                  <a:cubicBezTo>
                    <a:pt x="757" y="757"/>
                    <a:pt x="442" y="284"/>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2"/>
            <p:cNvSpPr/>
            <p:nvPr/>
          </p:nvSpPr>
          <p:spPr>
            <a:xfrm>
              <a:off x="-54793175" y="4136975"/>
              <a:ext cx="18925" cy="65400"/>
            </a:xfrm>
            <a:custGeom>
              <a:rect b="b" l="l" r="r" t="t"/>
              <a:pathLst>
                <a:path extrusionOk="0" h="2616" w="757">
                  <a:moveTo>
                    <a:pt x="757" y="1"/>
                  </a:moveTo>
                  <a:cubicBezTo>
                    <a:pt x="316" y="284"/>
                    <a:pt x="0" y="757"/>
                    <a:pt x="0" y="1292"/>
                  </a:cubicBezTo>
                  <a:cubicBezTo>
                    <a:pt x="0" y="1859"/>
                    <a:pt x="316" y="2332"/>
                    <a:pt x="757" y="2615"/>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2" name="Google Shape;6352;p62"/>
          <p:cNvGrpSpPr/>
          <p:nvPr/>
        </p:nvGrpSpPr>
        <p:grpSpPr>
          <a:xfrm>
            <a:off x="7074284" y="2731562"/>
            <a:ext cx="314662" cy="358099"/>
            <a:chOff x="-52832000" y="3192625"/>
            <a:chExt cx="279625" cy="318225"/>
          </a:xfrm>
        </p:grpSpPr>
        <p:sp>
          <p:nvSpPr>
            <p:cNvPr id="6353" name="Google Shape;6353;p62"/>
            <p:cNvSpPr/>
            <p:nvPr/>
          </p:nvSpPr>
          <p:spPr>
            <a:xfrm>
              <a:off x="-52574450" y="3306025"/>
              <a:ext cx="22075" cy="110300"/>
            </a:xfrm>
            <a:custGeom>
              <a:rect b="b" l="l" r="r" t="t"/>
              <a:pathLst>
                <a:path extrusionOk="0" h="4412" w="883">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2"/>
            <p:cNvSpPr/>
            <p:nvPr/>
          </p:nvSpPr>
          <p:spPr>
            <a:xfrm>
              <a:off x="-52826475" y="3192625"/>
              <a:ext cx="267800" cy="100050"/>
            </a:xfrm>
            <a:custGeom>
              <a:rect b="b" l="l" r="r" t="t"/>
              <a:pathLst>
                <a:path extrusionOk="0" h="4002" w="10712">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2"/>
            <p:cNvSpPr/>
            <p:nvPr/>
          </p:nvSpPr>
          <p:spPr>
            <a:xfrm>
              <a:off x="-52794975" y="3361175"/>
              <a:ext cx="204800" cy="149675"/>
            </a:xfrm>
            <a:custGeom>
              <a:rect b="b" l="l" r="r" t="t"/>
              <a:pathLst>
                <a:path extrusionOk="0" h="5987" w="8192">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2"/>
            <p:cNvSpPr/>
            <p:nvPr/>
          </p:nvSpPr>
          <p:spPr>
            <a:xfrm>
              <a:off x="-52791025" y="3231225"/>
              <a:ext cx="137850" cy="74825"/>
            </a:xfrm>
            <a:custGeom>
              <a:rect b="b" l="l" r="r" t="t"/>
              <a:pathLst>
                <a:path extrusionOk="0" h="2993" w="5514">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2"/>
            <p:cNvSpPr/>
            <p:nvPr/>
          </p:nvSpPr>
          <p:spPr>
            <a:xfrm>
              <a:off x="-52683125" y="3361950"/>
              <a:ext cx="74825" cy="37850"/>
            </a:xfrm>
            <a:custGeom>
              <a:rect b="b" l="l" r="r" t="t"/>
              <a:pathLst>
                <a:path extrusionOk="0" h="1514" w="2993">
                  <a:moveTo>
                    <a:pt x="0" y="1"/>
                  </a:moveTo>
                  <a:cubicBezTo>
                    <a:pt x="0" y="851"/>
                    <a:pt x="662" y="1513"/>
                    <a:pt x="1481" y="1513"/>
                  </a:cubicBezTo>
                  <a:cubicBezTo>
                    <a:pt x="2300"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2"/>
            <p:cNvSpPr/>
            <p:nvPr/>
          </p:nvSpPr>
          <p:spPr>
            <a:xfrm>
              <a:off x="-52794975" y="3247750"/>
              <a:ext cx="204800" cy="104000"/>
            </a:xfrm>
            <a:custGeom>
              <a:rect b="b" l="l" r="r" t="t"/>
              <a:pathLst>
                <a:path extrusionOk="0" h="4160" w="8192">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2"/>
            <p:cNvSpPr/>
            <p:nvPr/>
          </p:nvSpPr>
          <p:spPr>
            <a:xfrm>
              <a:off x="-52776850" y="3361950"/>
              <a:ext cx="74825" cy="37850"/>
            </a:xfrm>
            <a:custGeom>
              <a:rect b="b" l="l" r="r" t="t"/>
              <a:pathLst>
                <a:path extrusionOk="0" h="1514" w="2993">
                  <a:moveTo>
                    <a:pt x="0" y="1"/>
                  </a:moveTo>
                  <a:cubicBezTo>
                    <a:pt x="0" y="851"/>
                    <a:pt x="662" y="1513"/>
                    <a:pt x="1481" y="1513"/>
                  </a:cubicBezTo>
                  <a:cubicBezTo>
                    <a:pt x="2332" y="1513"/>
                    <a:pt x="2993" y="820"/>
                    <a:pt x="2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2"/>
            <p:cNvSpPr/>
            <p:nvPr/>
          </p:nvSpPr>
          <p:spPr>
            <a:xfrm>
              <a:off x="-52832000" y="3306025"/>
              <a:ext cx="21300" cy="110300"/>
            </a:xfrm>
            <a:custGeom>
              <a:rect b="b" l="l" r="r" t="t"/>
              <a:pathLst>
                <a:path extrusionOk="0" h="4412" w="852">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1" name="Google Shape;6361;p62"/>
          <p:cNvGrpSpPr/>
          <p:nvPr/>
        </p:nvGrpSpPr>
        <p:grpSpPr>
          <a:xfrm>
            <a:off x="5760817" y="2272929"/>
            <a:ext cx="323524" cy="358774"/>
            <a:chOff x="-57162350" y="3982000"/>
            <a:chExt cx="287500" cy="318825"/>
          </a:xfrm>
        </p:grpSpPr>
        <p:sp>
          <p:nvSpPr>
            <p:cNvPr id="6362" name="Google Shape;6362;p62"/>
            <p:cNvSpPr/>
            <p:nvPr/>
          </p:nvSpPr>
          <p:spPr>
            <a:xfrm>
              <a:off x="-56989850" y="4151150"/>
              <a:ext cx="55150" cy="55150"/>
            </a:xfrm>
            <a:custGeom>
              <a:rect b="b" l="l" r="r" t="t"/>
              <a:pathLst>
                <a:path extrusionOk="0" h="2206" w="2206">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2"/>
            <p:cNvSpPr/>
            <p:nvPr/>
          </p:nvSpPr>
          <p:spPr>
            <a:xfrm>
              <a:off x="-57162350" y="3982000"/>
              <a:ext cx="287500" cy="161300"/>
            </a:xfrm>
            <a:custGeom>
              <a:rect b="b" l="l" r="r" t="t"/>
              <a:pathLst>
                <a:path extrusionOk="0" h="6452" w="1150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2"/>
            <p:cNvSpPr/>
            <p:nvPr/>
          </p:nvSpPr>
          <p:spPr>
            <a:xfrm>
              <a:off x="-57119850" y="4066875"/>
              <a:ext cx="126075" cy="111875"/>
            </a:xfrm>
            <a:custGeom>
              <a:rect b="b" l="l" r="r" t="t"/>
              <a:pathLst>
                <a:path extrusionOk="0" h="4475" w="5043">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2"/>
            <p:cNvSpPr/>
            <p:nvPr/>
          </p:nvSpPr>
          <p:spPr>
            <a:xfrm>
              <a:off x="-57100925" y="4151150"/>
              <a:ext cx="55175" cy="55150"/>
            </a:xfrm>
            <a:custGeom>
              <a:rect b="b" l="l" r="r" t="t"/>
              <a:pathLst>
                <a:path extrusionOk="0" h="2206" w="2207">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2"/>
            <p:cNvSpPr/>
            <p:nvPr/>
          </p:nvSpPr>
          <p:spPr>
            <a:xfrm>
              <a:off x="-57119825" y="4179500"/>
              <a:ext cx="204800" cy="121325"/>
            </a:xfrm>
            <a:custGeom>
              <a:rect b="b" l="l" r="r" t="t"/>
              <a:pathLst>
                <a:path extrusionOk="0" h="4853" w="8192">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2"/>
            <p:cNvSpPr/>
            <p:nvPr/>
          </p:nvSpPr>
          <p:spPr>
            <a:xfrm>
              <a:off x="-57158400" y="4156675"/>
              <a:ext cx="18900" cy="63825"/>
            </a:xfrm>
            <a:custGeom>
              <a:rect b="b" l="l" r="r" t="t"/>
              <a:pathLst>
                <a:path extrusionOk="0" h="2553" w="756">
                  <a:moveTo>
                    <a:pt x="756" y="0"/>
                  </a:moveTo>
                  <a:cubicBezTo>
                    <a:pt x="315" y="252"/>
                    <a:pt x="0" y="725"/>
                    <a:pt x="0" y="1260"/>
                  </a:cubicBezTo>
                  <a:cubicBezTo>
                    <a:pt x="0" y="1827"/>
                    <a:pt x="315" y="2300"/>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2"/>
            <p:cNvSpPr/>
            <p:nvPr/>
          </p:nvSpPr>
          <p:spPr>
            <a:xfrm>
              <a:off x="-56896125" y="4155875"/>
              <a:ext cx="18925" cy="63825"/>
            </a:xfrm>
            <a:custGeom>
              <a:rect b="b" l="l" r="r" t="t"/>
              <a:pathLst>
                <a:path extrusionOk="0" h="2553" w="757">
                  <a:moveTo>
                    <a:pt x="0" y="1"/>
                  </a:moveTo>
                  <a:lnTo>
                    <a:pt x="0" y="2553"/>
                  </a:lnTo>
                  <a:cubicBezTo>
                    <a:pt x="441" y="2269"/>
                    <a:pt x="756" y="1796"/>
                    <a:pt x="756" y="1261"/>
                  </a:cubicBezTo>
                  <a:cubicBezTo>
                    <a:pt x="756" y="757"/>
                    <a:pt x="441" y="284"/>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2"/>
            <p:cNvSpPr/>
            <p:nvPr/>
          </p:nvSpPr>
          <p:spPr>
            <a:xfrm>
              <a:off x="-56924475" y="4149575"/>
              <a:ext cx="9450" cy="29175"/>
            </a:xfrm>
            <a:custGeom>
              <a:rect b="b" l="l" r="r" t="t"/>
              <a:pathLst>
                <a:path extrusionOk="0" h="1167" w="378">
                  <a:moveTo>
                    <a:pt x="0" y="1"/>
                  </a:moveTo>
                  <a:cubicBezTo>
                    <a:pt x="221" y="379"/>
                    <a:pt x="378" y="757"/>
                    <a:pt x="378" y="1166"/>
                  </a:cubicBezTo>
                  <a:lnTo>
                    <a:pt x="378" y="883"/>
                  </a:lnTo>
                  <a:lnTo>
                    <a:pt x="3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0" name="Google Shape;6370;p62"/>
          <p:cNvGrpSpPr/>
          <p:nvPr/>
        </p:nvGrpSpPr>
        <p:grpSpPr>
          <a:xfrm>
            <a:off x="7052130" y="3203436"/>
            <a:ext cx="358971" cy="357198"/>
            <a:chOff x="-52851675" y="3585650"/>
            <a:chExt cx="319000" cy="317425"/>
          </a:xfrm>
        </p:grpSpPr>
        <p:sp>
          <p:nvSpPr>
            <p:cNvPr id="6371" name="Google Shape;6371;p62"/>
            <p:cNvSpPr/>
            <p:nvPr/>
          </p:nvSpPr>
          <p:spPr>
            <a:xfrm>
              <a:off x="-52851675" y="3641575"/>
              <a:ext cx="319000" cy="106350"/>
            </a:xfrm>
            <a:custGeom>
              <a:rect b="b" l="l" r="r" t="t"/>
              <a:pathLst>
                <a:path extrusionOk="0" h="4254" w="1276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2"/>
            <p:cNvSpPr/>
            <p:nvPr/>
          </p:nvSpPr>
          <p:spPr>
            <a:xfrm>
              <a:off x="-52787100" y="3585650"/>
              <a:ext cx="189050" cy="52000"/>
            </a:xfrm>
            <a:custGeom>
              <a:rect b="b" l="l" r="r" t="t"/>
              <a:pathLst>
                <a:path extrusionOk="0" h="2080" w="7562">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2"/>
            <p:cNvSpPr/>
            <p:nvPr/>
          </p:nvSpPr>
          <p:spPr>
            <a:xfrm>
              <a:off x="-52794975" y="3696700"/>
              <a:ext cx="127625" cy="74850"/>
            </a:xfrm>
            <a:custGeom>
              <a:rect b="b" l="l" r="r" t="t"/>
              <a:pathLst>
                <a:path extrusionOk="0" h="2994" w="5105">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2"/>
            <p:cNvSpPr/>
            <p:nvPr/>
          </p:nvSpPr>
          <p:spPr>
            <a:xfrm>
              <a:off x="-52795750" y="3700625"/>
              <a:ext cx="204800" cy="202450"/>
            </a:xfrm>
            <a:custGeom>
              <a:rect b="b" l="l" r="r" t="t"/>
              <a:pathLst>
                <a:path extrusionOk="0" h="8098" w="8192">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2"/>
            <p:cNvSpPr/>
            <p:nvPr/>
          </p:nvSpPr>
          <p:spPr>
            <a:xfrm>
              <a:off x="-52832775" y="3740025"/>
              <a:ext cx="18125" cy="64600"/>
            </a:xfrm>
            <a:custGeom>
              <a:rect b="b" l="l" r="r" t="t"/>
              <a:pathLst>
                <a:path extrusionOk="0" h="2584" w="725">
                  <a:moveTo>
                    <a:pt x="725" y="0"/>
                  </a:moveTo>
                  <a:cubicBezTo>
                    <a:pt x="315" y="252"/>
                    <a:pt x="0" y="725"/>
                    <a:pt x="0" y="1260"/>
                  </a:cubicBezTo>
                  <a:cubicBezTo>
                    <a:pt x="0" y="1827"/>
                    <a:pt x="315" y="2300"/>
                    <a:pt x="725" y="2584"/>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2"/>
            <p:cNvSpPr/>
            <p:nvPr/>
          </p:nvSpPr>
          <p:spPr>
            <a:xfrm>
              <a:off x="-52570500" y="3740025"/>
              <a:ext cx="18925" cy="64600"/>
            </a:xfrm>
            <a:custGeom>
              <a:rect b="b" l="l" r="r" t="t"/>
              <a:pathLst>
                <a:path extrusionOk="0" h="2584" w="757">
                  <a:moveTo>
                    <a:pt x="0" y="0"/>
                  </a:moveTo>
                  <a:lnTo>
                    <a:pt x="0" y="2584"/>
                  </a:lnTo>
                  <a:cubicBezTo>
                    <a:pt x="442" y="2300"/>
                    <a:pt x="757" y="1827"/>
                    <a:pt x="757" y="1260"/>
                  </a:cubicBezTo>
                  <a:cubicBezTo>
                    <a:pt x="757" y="725"/>
                    <a:pt x="442" y="25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7" name="Google Shape;6377;p62"/>
          <p:cNvGrpSpPr/>
          <p:nvPr/>
        </p:nvGrpSpPr>
        <p:grpSpPr>
          <a:xfrm>
            <a:off x="7074284" y="3665236"/>
            <a:ext cx="314662" cy="358999"/>
            <a:chOff x="-52832000" y="3976300"/>
            <a:chExt cx="279625" cy="319025"/>
          </a:xfrm>
        </p:grpSpPr>
        <p:sp>
          <p:nvSpPr>
            <p:cNvPr id="6378" name="Google Shape;6378;p62"/>
            <p:cNvSpPr/>
            <p:nvPr/>
          </p:nvSpPr>
          <p:spPr>
            <a:xfrm>
              <a:off x="-52794975" y="3976300"/>
              <a:ext cx="204800" cy="112650"/>
            </a:xfrm>
            <a:custGeom>
              <a:rect b="b" l="l" r="r" t="t"/>
              <a:pathLst>
                <a:path extrusionOk="0" h="4506" w="8192">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2"/>
            <p:cNvSpPr/>
            <p:nvPr/>
          </p:nvSpPr>
          <p:spPr>
            <a:xfrm>
              <a:off x="-52757175" y="4051125"/>
              <a:ext cx="167000" cy="94550"/>
            </a:xfrm>
            <a:custGeom>
              <a:rect b="b" l="l" r="r" t="t"/>
              <a:pathLst>
                <a:path extrusionOk="0" h="3782" w="668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2"/>
            <p:cNvSpPr/>
            <p:nvPr/>
          </p:nvSpPr>
          <p:spPr>
            <a:xfrm>
              <a:off x="-52794975" y="4088925"/>
              <a:ext cx="204025" cy="206400"/>
            </a:xfrm>
            <a:custGeom>
              <a:rect b="b" l="l" r="r" t="t"/>
              <a:pathLst>
                <a:path extrusionOk="0" h="8256" w="8161">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2"/>
            <p:cNvSpPr/>
            <p:nvPr/>
          </p:nvSpPr>
          <p:spPr>
            <a:xfrm>
              <a:off x="-52832000" y="4132250"/>
              <a:ext cx="18925" cy="63825"/>
            </a:xfrm>
            <a:custGeom>
              <a:rect b="b" l="l" r="r" t="t"/>
              <a:pathLst>
                <a:path extrusionOk="0" h="2553" w="757">
                  <a:moveTo>
                    <a:pt x="757" y="1"/>
                  </a:moveTo>
                  <a:cubicBezTo>
                    <a:pt x="316"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2"/>
            <p:cNvSpPr/>
            <p:nvPr/>
          </p:nvSpPr>
          <p:spPr>
            <a:xfrm>
              <a:off x="-52571300" y="4132250"/>
              <a:ext cx="18925" cy="63825"/>
            </a:xfrm>
            <a:custGeom>
              <a:rect b="b" l="l" r="r" t="t"/>
              <a:pathLst>
                <a:path extrusionOk="0" h="2553" w="757">
                  <a:moveTo>
                    <a:pt x="1" y="1"/>
                  </a:moveTo>
                  <a:lnTo>
                    <a:pt x="1" y="2552"/>
                  </a:lnTo>
                  <a:cubicBezTo>
                    <a:pt x="442" y="2269"/>
                    <a:pt x="757" y="1796"/>
                    <a:pt x="757" y="1261"/>
                  </a:cubicBezTo>
                  <a:cubicBezTo>
                    <a:pt x="757" y="694"/>
                    <a:pt x="442" y="22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3" name="Google Shape;6383;p62"/>
          <p:cNvGrpSpPr/>
          <p:nvPr/>
        </p:nvGrpSpPr>
        <p:grpSpPr>
          <a:xfrm>
            <a:off x="6191490" y="4119884"/>
            <a:ext cx="316434" cy="358099"/>
            <a:chOff x="-51633225" y="3198925"/>
            <a:chExt cx="281200" cy="318225"/>
          </a:xfrm>
        </p:grpSpPr>
        <p:sp>
          <p:nvSpPr>
            <p:cNvPr id="6384" name="Google Shape;6384;p62"/>
            <p:cNvSpPr/>
            <p:nvPr/>
          </p:nvSpPr>
          <p:spPr>
            <a:xfrm>
              <a:off x="-51633225" y="3353300"/>
              <a:ext cx="18925" cy="63825"/>
            </a:xfrm>
            <a:custGeom>
              <a:rect b="b" l="l" r="r" t="t"/>
              <a:pathLst>
                <a:path extrusionOk="0" h="2553" w="757">
                  <a:moveTo>
                    <a:pt x="756" y="0"/>
                  </a:moveTo>
                  <a:cubicBezTo>
                    <a:pt x="315" y="284"/>
                    <a:pt x="0" y="756"/>
                    <a:pt x="0" y="1292"/>
                  </a:cubicBezTo>
                  <a:cubicBezTo>
                    <a:pt x="0" y="1859"/>
                    <a:pt x="315" y="2332"/>
                    <a:pt x="756" y="2552"/>
                  </a:cubicBezTo>
                  <a:lnTo>
                    <a:pt x="75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2"/>
            <p:cNvSpPr/>
            <p:nvPr/>
          </p:nvSpPr>
          <p:spPr>
            <a:xfrm>
              <a:off x="-51595425" y="3348575"/>
              <a:ext cx="204800" cy="168575"/>
            </a:xfrm>
            <a:custGeom>
              <a:rect b="b" l="l" r="r" t="t"/>
              <a:pathLst>
                <a:path extrusionOk="0" h="6743" w="8192">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2"/>
            <p:cNvSpPr/>
            <p:nvPr/>
          </p:nvSpPr>
          <p:spPr>
            <a:xfrm>
              <a:off x="-51633225" y="3292650"/>
              <a:ext cx="279625" cy="37050"/>
            </a:xfrm>
            <a:custGeom>
              <a:rect b="b" l="l" r="r" t="t"/>
              <a:pathLst>
                <a:path extrusionOk="0" h="1482" w="11185">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2"/>
            <p:cNvSpPr/>
            <p:nvPr/>
          </p:nvSpPr>
          <p:spPr>
            <a:xfrm>
              <a:off x="-51492250" y="3198925"/>
              <a:ext cx="98475" cy="74850"/>
            </a:xfrm>
            <a:custGeom>
              <a:rect b="b" l="l" r="r" t="t"/>
              <a:pathLst>
                <a:path extrusionOk="0" h="2994" w="3939">
                  <a:moveTo>
                    <a:pt x="1" y="0"/>
                  </a:moveTo>
                  <a:lnTo>
                    <a:pt x="1" y="0"/>
                  </a:lnTo>
                  <a:cubicBezTo>
                    <a:pt x="946" y="0"/>
                    <a:pt x="1576" y="1418"/>
                    <a:pt x="1765" y="2993"/>
                  </a:cubicBezTo>
                  <a:lnTo>
                    <a:pt x="3939" y="2993"/>
                  </a:lnTo>
                  <a:cubicBezTo>
                    <a:pt x="3466" y="1261"/>
                    <a:pt x="1859" y="0"/>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2"/>
            <p:cNvSpPr/>
            <p:nvPr/>
          </p:nvSpPr>
          <p:spPr>
            <a:xfrm>
              <a:off x="-51590700" y="3198925"/>
              <a:ext cx="98475" cy="74850"/>
            </a:xfrm>
            <a:custGeom>
              <a:rect b="b" l="l" r="r" t="t"/>
              <a:pathLst>
                <a:path extrusionOk="0" h="2994" w="3939">
                  <a:moveTo>
                    <a:pt x="3939" y="0"/>
                  </a:moveTo>
                  <a:lnTo>
                    <a:pt x="3939" y="0"/>
                  </a:lnTo>
                  <a:cubicBezTo>
                    <a:pt x="2048" y="0"/>
                    <a:pt x="473" y="1292"/>
                    <a:pt x="1" y="2993"/>
                  </a:cubicBezTo>
                  <a:lnTo>
                    <a:pt x="2174" y="2993"/>
                  </a:lnTo>
                  <a:cubicBezTo>
                    <a:pt x="2332" y="1418"/>
                    <a:pt x="2962" y="0"/>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2"/>
            <p:cNvSpPr/>
            <p:nvPr/>
          </p:nvSpPr>
          <p:spPr>
            <a:xfrm>
              <a:off x="-51517450" y="3218600"/>
              <a:ext cx="52000" cy="55950"/>
            </a:xfrm>
            <a:custGeom>
              <a:rect b="b" l="l" r="r" t="t"/>
              <a:pathLst>
                <a:path extrusionOk="0" h="2238" w="2080">
                  <a:moveTo>
                    <a:pt x="1009" y="1"/>
                  </a:moveTo>
                  <a:cubicBezTo>
                    <a:pt x="662" y="1"/>
                    <a:pt x="158" y="852"/>
                    <a:pt x="1" y="2238"/>
                  </a:cubicBezTo>
                  <a:lnTo>
                    <a:pt x="2080" y="2238"/>
                  </a:lnTo>
                  <a:cubicBezTo>
                    <a:pt x="1828" y="820"/>
                    <a:pt x="1355"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2"/>
            <p:cNvSpPr/>
            <p:nvPr/>
          </p:nvSpPr>
          <p:spPr>
            <a:xfrm>
              <a:off x="-51370950" y="3354075"/>
              <a:ext cx="18925" cy="64625"/>
            </a:xfrm>
            <a:custGeom>
              <a:rect b="b" l="l" r="r" t="t"/>
              <a:pathLst>
                <a:path extrusionOk="0" h="2585" w="757">
                  <a:moveTo>
                    <a:pt x="0" y="1"/>
                  </a:moveTo>
                  <a:lnTo>
                    <a:pt x="0" y="2584"/>
                  </a:lnTo>
                  <a:cubicBezTo>
                    <a:pt x="442" y="2301"/>
                    <a:pt x="757" y="1828"/>
                    <a:pt x="757" y="1324"/>
                  </a:cubicBezTo>
                  <a:cubicBezTo>
                    <a:pt x="757" y="725"/>
                    <a:pt x="442"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1" name="Google Shape;6391;p62"/>
          <p:cNvGrpSpPr/>
          <p:nvPr/>
        </p:nvGrpSpPr>
        <p:grpSpPr>
          <a:xfrm>
            <a:off x="6610314" y="1377806"/>
            <a:ext cx="365188" cy="357226"/>
            <a:chOff x="-56396775" y="3199700"/>
            <a:chExt cx="324525" cy="317450"/>
          </a:xfrm>
        </p:grpSpPr>
        <p:sp>
          <p:nvSpPr>
            <p:cNvPr id="6392" name="Google Shape;6392;p62"/>
            <p:cNvSpPr/>
            <p:nvPr/>
          </p:nvSpPr>
          <p:spPr>
            <a:xfrm>
              <a:off x="-56374725" y="3353300"/>
              <a:ext cx="18925" cy="63825"/>
            </a:xfrm>
            <a:custGeom>
              <a:rect b="b" l="l" r="r" t="t"/>
              <a:pathLst>
                <a:path extrusionOk="0" h="2553" w="757">
                  <a:moveTo>
                    <a:pt x="757" y="0"/>
                  </a:moveTo>
                  <a:cubicBezTo>
                    <a:pt x="316" y="284"/>
                    <a:pt x="1" y="756"/>
                    <a:pt x="1" y="1292"/>
                  </a:cubicBezTo>
                  <a:cubicBezTo>
                    <a:pt x="1" y="1859"/>
                    <a:pt x="316" y="2332"/>
                    <a:pt x="757" y="2552"/>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2"/>
            <p:cNvSpPr/>
            <p:nvPr/>
          </p:nvSpPr>
          <p:spPr>
            <a:xfrm>
              <a:off x="-56333775" y="3199700"/>
              <a:ext cx="198500" cy="73275"/>
            </a:xfrm>
            <a:custGeom>
              <a:rect b="b" l="l" r="r" t="t"/>
              <a:pathLst>
                <a:path extrusionOk="0" h="2931" w="794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2"/>
            <p:cNvSpPr/>
            <p:nvPr/>
          </p:nvSpPr>
          <p:spPr>
            <a:xfrm>
              <a:off x="-56396775" y="3273325"/>
              <a:ext cx="324525" cy="58725"/>
            </a:xfrm>
            <a:custGeom>
              <a:rect b="b" l="l" r="r" t="t"/>
              <a:pathLst>
                <a:path extrusionOk="0" h="2349" w="12981">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2"/>
            <p:cNvSpPr/>
            <p:nvPr/>
          </p:nvSpPr>
          <p:spPr>
            <a:xfrm>
              <a:off x="-56336925" y="3346200"/>
              <a:ext cx="204800" cy="78800"/>
            </a:xfrm>
            <a:custGeom>
              <a:rect b="b" l="l" r="r" t="t"/>
              <a:pathLst>
                <a:path extrusionOk="0" h="3152" w="8192">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2"/>
            <p:cNvSpPr/>
            <p:nvPr/>
          </p:nvSpPr>
          <p:spPr>
            <a:xfrm>
              <a:off x="-56332200" y="3406850"/>
              <a:ext cx="193775" cy="110300"/>
            </a:xfrm>
            <a:custGeom>
              <a:rect b="b" l="l" r="r" t="t"/>
              <a:pathLst>
                <a:path extrusionOk="0" h="4412" w="7751">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2"/>
            <p:cNvSpPr/>
            <p:nvPr/>
          </p:nvSpPr>
          <p:spPr>
            <a:xfrm>
              <a:off x="-56113225" y="3354075"/>
              <a:ext cx="18125" cy="64625"/>
            </a:xfrm>
            <a:custGeom>
              <a:rect b="b" l="l" r="r" t="t"/>
              <a:pathLst>
                <a:path extrusionOk="0" h="2585" w="725">
                  <a:moveTo>
                    <a:pt x="0" y="1"/>
                  </a:moveTo>
                  <a:lnTo>
                    <a:pt x="0" y="2584"/>
                  </a:lnTo>
                  <a:cubicBezTo>
                    <a:pt x="410" y="2332"/>
                    <a:pt x="725" y="1828"/>
                    <a:pt x="725" y="1261"/>
                  </a:cubicBezTo>
                  <a:cubicBezTo>
                    <a:pt x="725" y="725"/>
                    <a:pt x="473" y="25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8" name="Google Shape;6398;p62"/>
          <p:cNvGrpSpPr/>
          <p:nvPr/>
        </p:nvGrpSpPr>
        <p:grpSpPr>
          <a:xfrm>
            <a:off x="6613408" y="1843740"/>
            <a:ext cx="358999" cy="335958"/>
            <a:chOff x="-56394425" y="3600600"/>
            <a:chExt cx="319025" cy="298550"/>
          </a:xfrm>
        </p:grpSpPr>
        <p:sp>
          <p:nvSpPr>
            <p:cNvPr id="6399" name="Google Shape;6399;p62"/>
            <p:cNvSpPr/>
            <p:nvPr/>
          </p:nvSpPr>
          <p:spPr>
            <a:xfrm>
              <a:off x="-56272325" y="3861300"/>
              <a:ext cx="74825" cy="37850"/>
            </a:xfrm>
            <a:custGeom>
              <a:rect b="b" l="l" r="r" t="t"/>
              <a:pathLst>
                <a:path extrusionOk="0" h="1514" w="2993">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2"/>
            <p:cNvSpPr/>
            <p:nvPr/>
          </p:nvSpPr>
          <p:spPr>
            <a:xfrm>
              <a:off x="-56297550" y="3600600"/>
              <a:ext cx="126050" cy="71700"/>
            </a:xfrm>
            <a:custGeom>
              <a:rect b="b" l="l" r="r" t="t"/>
              <a:pathLst>
                <a:path extrusionOk="0" h="2868" w="5042">
                  <a:moveTo>
                    <a:pt x="2521" y="1"/>
                  </a:moveTo>
                  <a:cubicBezTo>
                    <a:pt x="1576" y="1"/>
                    <a:pt x="694" y="316"/>
                    <a:pt x="1" y="851"/>
                  </a:cubicBezTo>
                  <a:lnTo>
                    <a:pt x="2521" y="2868"/>
                  </a:lnTo>
                  <a:lnTo>
                    <a:pt x="5042" y="851"/>
                  </a:lnTo>
                  <a:cubicBezTo>
                    <a:pt x="4317" y="316"/>
                    <a:pt x="3467"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2"/>
            <p:cNvSpPr/>
            <p:nvPr/>
          </p:nvSpPr>
          <p:spPr>
            <a:xfrm>
              <a:off x="-56394425" y="3635275"/>
              <a:ext cx="319025" cy="233925"/>
            </a:xfrm>
            <a:custGeom>
              <a:rect b="b" l="l" r="r" t="t"/>
              <a:pathLst>
                <a:path extrusionOk="0" h="9357" w="12761">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2" name="Google Shape;6402;p62"/>
          <p:cNvGrpSpPr/>
          <p:nvPr/>
        </p:nvGrpSpPr>
        <p:grpSpPr>
          <a:xfrm>
            <a:off x="6644175" y="2274505"/>
            <a:ext cx="327068" cy="357198"/>
            <a:chOff x="-56379450" y="3983400"/>
            <a:chExt cx="290650" cy="317425"/>
          </a:xfrm>
        </p:grpSpPr>
        <p:sp>
          <p:nvSpPr>
            <p:cNvPr id="6403" name="Google Shape;6403;p62"/>
            <p:cNvSpPr/>
            <p:nvPr/>
          </p:nvSpPr>
          <p:spPr>
            <a:xfrm>
              <a:off x="-56330625" y="3983400"/>
              <a:ext cx="241825" cy="111075"/>
            </a:xfrm>
            <a:custGeom>
              <a:rect b="b" l="l" r="r" t="t"/>
              <a:pathLst>
                <a:path extrusionOk="0" h="4443" w="9673">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2"/>
            <p:cNvSpPr/>
            <p:nvPr/>
          </p:nvSpPr>
          <p:spPr>
            <a:xfrm>
              <a:off x="-56350300" y="4058225"/>
              <a:ext cx="186675" cy="55150"/>
            </a:xfrm>
            <a:custGeom>
              <a:rect b="b" l="l" r="r" t="t"/>
              <a:pathLst>
                <a:path extrusionOk="0" h="2206" w="7467">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2"/>
            <p:cNvSpPr/>
            <p:nvPr/>
          </p:nvSpPr>
          <p:spPr>
            <a:xfrm>
              <a:off x="-56245550" y="4168275"/>
              <a:ext cx="78000" cy="26600"/>
            </a:xfrm>
            <a:custGeom>
              <a:rect b="b" l="l" r="r" t="t"/>
              <a:pathLst>
                <a:path extrusionOk="0" h="1064" w="312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2"/>
            <p:cNvSpPr/>
            <p:nvPr/>
          </p:nvSpPr>
          <p:spPr>
            <a:xfrm>
              <a:off x="-56359750" y="4112550"/>
              <a:ext cx="204800" cy="53100"/>
            </a:xfrm>
            <a:custGeom>
              <a:rect b="b" l="l" r="r" t="t"/>
              <a:pathLst>
                <a:path extrusionOk="0" h="2124" w="8192">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2"/>
            <p:cNvSpPr/>
            <p:nvPr/>
          </p:nvSpPr>
          <p:spPr>
            <a:xfrm>
              <a:off x="-56345575" y="4169000"/>
              <a:ext cx="77200" cy="26325"/>
            </a:xfrm>
            <a:custGeom>
              <a:rect b="b" l="l" r="r" t="t"/>
              <a:pathLst>
                <a:path extrusionOk="0" h="1053" w="3088">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2"/>
            <p:cNvSpPr/>
            <p:nvPr/>
          </p:nvSpPr>
          <p:spPr>
            <a:xfrm>
              <a:off x="-56379450" y="4180300"/>
              <a:ext cx="242600" cy="120525"/>
            </a:xfrm>
            <a:custGeom>
              <a:rect b="b" l="l" r="r" t="t"/>
              <a:pathLst>
                <a:path extrusionOk="0" h="4821" w="9704">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2"/>
            <p:cNvSpPr/>
            <p:nvPr/>
          </p:nvSpPr>
          <p:spPr>
            <a:xfrm>
              <a:off x="-56181750" y="4039300"/>
              <a:ext cx="0" cy="25"/>
            </a:xfrm>
            <a:custGeom>
              <a:rect b="b" l="l" r="r" t="t"/>
              <a:pathLst>
                <a:path extrusionOk="0" h="1" w="0">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2"/>
            <p:cNvSpPr/>
            <p:nvPr/>
          </p:nvSpPr>
          <p:spPr>
            <a:xfrm>
              <a:off x="-56332200" y="4039300"/>
              <a:ext cx="25" cy="25"/>
            </a:xfrm>
            <a:custGeom>
              <a:rect b="b" l="l" r="r" t="t"/>
              <a:pathLst>
                <a:path extrusionOk="0" h="1" w="1">
                  <a:moveTo>
                    <a:pt x="1"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1" name="Google Shape;6411;p62"/>
          <p:cNvGrpSpPr/>
          <p:nvPr/>
        </p:nvGrpSpPr>
        <p:grpSpPr>
          <a:xfrm>
            <a:off x="5307879" y="2738651"/>
            <a:ext cx="316434" cy="358971"/>
            <a:chOff x="-54401725" y="3198925"/>
            <a:chExt cx="281200" cy="319000"/>
          </a:xfrm>
        </p:grpSpPr>
        <p:sp>
          <p:nvSpPr>
            <p:cNvPr id="6412" name="Google Shape;6412;p62"/>
            <p:cNvSpPr/>
            <p:nvPr/>
          </p:nvSpPr>
          <p:spPr>
            <a:xfrm>
              <a:off x="-54159150" y="3465925"/>
              <a:ext cx="38625" cy="52000"/>
            </a:xfrm>
            <a:custGeom>
              <a:rect b="b" l="l" r="r" t="t"/>
              <a:pathLst>
                <a:path extrusionOk="0" h="2080" w="1545">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2"/>
            <p:cNvSpPr/>
            <p:nvPr/>
          </p:nvSpPr>
          <p:spPr>
            <a:xfrm>
              <a:off x="-54401725" y="3465925"/>
              <a:ext cx="38600" cy="52000"/>
            </a:xfrm>
            <a:custGeom>
              <a:rect b="b" l="l" r="r" t="t"/>
              <a:pathLst>
                <a:path extrusionOk="0" h="2080" w="1544">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2"/>
            <p:cNvSpPr/>
            <p:nvPr/>
          </p:nvSpPr>
          <p:spPr>
            <a:xfrm>
              <a:off x="-54176475" y="3224125"/>
              <a:ext cx="17350" cy="61450"/>
            </a:xfrm>
            <a:custGeom>
              <a:rect b="b" l="l" r="r" t="t"/>
              <a:pathLst>
                <a:path extrusionOk="0" h="2458" w="694">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2"/>
            <p:cNvSpPr/>
            <p:nvPr/>
          </p:nvSpPr>
          <p:spPr>
            <a:xfrm>
              <a:off x="-54385975" y="3198925"/>
              <a:ext cx="198500" cy="74850"/>
            </a:xfrm>
            <a:custGeom>
              <a:rect b="b" l="l" r="r" t="t"/>
              <a:pathLst>
                <a:path extrusionOk="0" h="2994" w="794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2"/>
            <p:cNvSpPr/>
            <p:nvPr/>
          </p:nvSpPr>
          <p:spPr>
            <a:xfrm>
              <a:off x="-544009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2"/>
            <p:cNvSpPr/>
            <p:nvPr/>
          </p:nvSpPr>
          <p:spPr>
            <a:xfrm>
              <a:off x="-54401725" y="3292650"/>
              <a:ext cx="128400" cy="74850"/>
            </a:xfrm>
            <a:custGeom>
              <a:rect b="b" l="l" r="r" t="t"/>
              <a:pathLst>
                <a:path extrusionOk="0" h="2994" w="5136">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2"/>
            <p:cNvSpPr/>
            <p:nvPr/>
          </p:nvSpPr>
          <p:spPr>
            <a:xfrm>
              <a:off x="-54250500" y="3266650"/>
              <a:ext cx="128400" cy="99275"/>
            </a:xfrm>
            <a:custGeom>
              <a:rect b="b" l="l" r="r" t="t"/>
              <a:pathLst>
                <a:path extrusionOk="0" h="3971" w="5136">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2"/>
            <p:cNvSpPr/>
            <p:nvPr/>
          </p:nvSpPr>
          <p:spPr>
            <a:xfrm>
              <a:off x="-54159150" y="3385575"/>
              <a:ext cx="37050" cy="19725"/>
            </a:xfrm>
            <a:custGeom>
              <a:rect b="b" l="l" r="r" t="t"/>
              <a:pathLst>
                <a:path extrusionOk="0" h="789" w="1482">
                  <a:moveTo>
                    <a:pt x="1" y="1"/>
                  </a:moveTo>
                  <a:lnTo>
                    <a:pt x="1" y="789"/>
                  </a:lnTo>
                  <a:lnTo>
                    <a:pt x="1482" y="78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2"/>
            <p:cNvSpPr/>
            <p:nvPr/>
          </p:nvSpPr>
          <p:spPr>
            <a:xfrm>
              <a:off x="-54345025" y="3309975"/>
              <a:ext cx="167000" cy="207175"/>
            </a:xfrm>
            <a:custGeom>
              <a:rect b="b" l="l" r="r" t="t"/>
              <a:pathLst>
                <a:path extrusionOk="0" h="8287" w="668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2"/>
            <p:cNvSpPr/>
            <p:nvPr/>
          </p:nvSpPr>
          <p:spPr>
            <a:xfrm>
              <a:off x="-54401725" y="3424175"/>
              <a:ext cx="37825" cy="40975"/>
            </a:xfrm>
            <a:custGeom>
              <a:rect b="b" l="l" r="r" t="t"/>
              <a:pathLst>
                <a:path extrusionOk="0" h="1639" w="1513">
                  <a:moveTo>
                    <a:pt x="0" y="1"/>
                  </a:moveTo>
                  <a:lnTo>
                    <a:pt x="0" y="914"/>
                  </a:lnTo>
                  <a:cubicBezTo>
                    <a:pt x="0" y="1292"/>
                    <a:pt x="315" y="1639"/>
                    <a:pt x="757" y="1639"/>
                  </a:cubicBezTo>
                  <a:cubicBezTo>
                    <a:pt x="1198" y="1639"/>
                    <a:pt x="1513" y="1324"/>
                    <a:pt x="1513" y="914"/>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2"/>
            <p:cNvSpPr/>
            <p:nvPr/>
          </p:nvSpPr>
          <p:spPr>
            <a:xfrm>
              <a:off x="-54159150" y="3424175"/>
              <a:ext cx="37050" cy="40975"/>
            </a:xfrm>
            <a:custGeom>
              <a:rect b="b" l="l" r="r" t="t"/>
              <a:pathLst>
                <a:path extrusionOk="0" h="1639" w="1482">
                  <a:moveTo>
                    <a:pt x="1" y="1"/>
                  </a:moveTo>
                  <a:lnTo>
                    <a:pt x="1" y="914"/>
                  </a:lnTo>
                  <a:cubicBezTo>
                    <a:pt x="1" y="1292"/>
                    <a:pt x="316" y="1639"/>
                    <a:pt x="757" y="1639"/>
                  </a:cubicBezTo>
                  <a:cubicBezTo>
                    <a:pt x="1167" y="1639"/>
                    <a:pt x="1482" y="1324"/>
                    <a:pt x="1482" y="914"/>
                  </a:cubicBez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3" name="Google Shape;6423;p62"/>
          <p:cNvGrpSpPr/>
          <p:nvPr/>
        </p:nvGrpSpPr>
        <p:grpSpPr>
          <a:xfrm>
            <a:off x="5308766" y="3208753"/>
            <a:ext cx="314662" cy="358099"/>
            <a:chOff x="-54401725" y="3590375"/>
            <a:chExt cx="279625" cy="318225"/>
          </a:xfrm>
        </p:grpSpPr>
        <p:sp>
          <p:nvSpPr>
            <p:cNvPr id="6424" name="Google Shape;6424;p62"/>
            <p:cNvSpPr/>
            <p:nvPr/>
          </p:nvSpPr>
          <p:spPr>
            <a:xfrm>
              <a:off x="-54194575" y="3721900"/>
              <a:ext cx="35450" cy="19725"/>
            </a:xfrm>
            <a:custGeom>
              <a:rect b="b" l="l" r="r" t="t"/>
              <a:pathLst>
                <a:path extrusionOk="0" h="789" w="1418">
                  <a:moveTo>
                    <a:pt x="0" y="1"/>
                  </a:moveTo>
                  <a:cubicBezTo>
                    <a:pt x="158" y="410"/>
                    <a:pt x="536" y="788"/>
                    <a:pt x="1071" y="788"/>
                  </a:cubicBezTo>
                  <a:lnTo>
                    <a:pt x="1418" y="788"/>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2"/>
            <p:cNvSpPr/>
            <p:nvPr/>
          </p:nvSpPr>
          <p:spPr>
            <a:xfrm>
              <a:off x="-54380450" y="3590375"/>
              <a:ext cx="237075" cy="112650"/>
            </a:xfrm>
            <a:custGeom>
              <a:rect b="b" l="l" r="r" t="t"/>
              <a:pathLst>
                <a:path extrusionOk="0" h="4506" w="9483">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2"/>
            <p:cNvSpPr/>
            <p:nvPr/>
          </p:nvSpPr>
          <p:spPr>
            <a:xfrm>
              <a:off x="-54363925" y="3721900"/>
              <a:ext cx="35475" cy="19725"/>
            </a:xfrm>
            <a:custGeom>
              <a:rect b="b" l="l" r="r" t="t"/>
              <a:pathLst>
                <a:path extrusionOk="0" h="789" w="1419">
                  <a:moveTo>
                    <a:pt x="1" y="1"/>
                  </a:moveTo>
                  <a:lnTo>
                    <a:pt x="1" y="788"/>
                  </a:lnTo>
                  <a:lnTo>
                    <a:pt x="347" y="788"/>
                  </a:lnTo>
                  <a:cubicBezTo>
                    <a:pt x="820" y="788"/>
                    <a:pt x="1261" y="410"/>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2"/>
            <p:cNvSpPr/>
            <p:nvPr/>
          </p:nvSpPr>
          <p:spPr>
            <a:xfrm>
              <a:off x="-54363925" y="3721900"/>
              <a:ext cx="204800" cy="186700"/>
            </a:xfrm>
            <a:custGeom>
              <a:rect b="b" l="l" r="r" t="t"/>
              <a:pathLst>
                <a:path extrusionOk="0" h="7468" w="8192">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2"/>
            <p:cNvSpPr/>
            <p:nvPr/>
          </p:nvSpPr>
          <p:spPr>
            <a:xfrm>
              <a:off x="-54401725" y="3747100"/>
              <a:ext cx="18925" cy="63825"/>
            </a:xfrm>
            <a:custGeom>
              <a:rect b="b" l="l" r="r" t="t"/>
              <a:pathLst>
                <a:path extrusionOk="0" h="2553" w="757">
                  <a:moveTo>
                    <a:pt x="757" y="1"/>
                  </a:moveTo>
                  <a:cubicBezTo>
                    <a:pt x="284" y="253"/>
                    <a:pt x="0" y="725"/>
                    <a:pt x="0" y="1261"/>
                  </a:cubicBezTo>
                  <a:cubicBezTo>
                    <a:pt x="0" y="1828"/>
                    <a:pt x="315"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2"/>
            <p:cNvSpPr/>
            <p:nvPr/>
          </p:nvSpPr>
          <p:spPr>
            <a:xfrm>
              <a:off x="-54140225" y="3746325"/>
              <a:ext cx="18125" cy="63825"/>
            </a:xfrm>
            <a:custGeom>
              <a:rect b="b" l="l" r="r" t="t"/>
              <a:pathLst>
                <a:path extrusionOk="0" h="2553" w="725">
                  <a:moveTo>
                    <a:pt x="0" y="0"/>
                  </a:moveTo>
                  <a:lnTo>
                    <a:pt x="0" y="2552"/>
                  </a:lnTo>
                  <a:cubicBezTo>
                    <a:pt x="410" y="2269"/>
                    <a:pt x="725" y="1796"/>
                    <a:pt x="725" y="1260"/>
                  </a:cubicBezTo>
                  <a:cubicBezTo>
                    <a:pt x="725" y="756"/>
                    <a:pt x="410" y="28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0" name="Google Shape;6430;p62"/>
          <p:cNvGrpSpPr/>
          <p:nvPr/>
        </p:nvGrpSpPr>
        <p:grpSpPr>
          <a:xfrm>
            <a:off x="5306557" y="3672326"/>
            <a:ext cx="319079" cy="358099"/>
            <a:chOff x="-54403300" y="3982600"/>
            <a:chExt cx="283550" cy="318225"/>
          </a:xfrm>
        </p:grpSpPr>
        <p:sp>
          <p:nvSpPr>
            <p:cNvPr id="6431" name="Google Shape;6431;p62"/>
            <p:cNvSpPr/>
            <p:nvPr/>
          </p:nvSpPr>
          <p:spPr>
            <a:xfrm>
              <a:off x="-54273350" y="4036950"/>
              <a:ext cx="27600" cy="27600"/>
            </a:xfrm>
            <a:custGeom>
              <a:rect b="b" l="l" r="r" t="t"/>
              <a:pathLst>
                <a:path extrusionOk="0" h="1104" w="1104">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2"/>
            <p:cNvSpPr/>
            <p:nvPr/>
          </p:nvSpPr>
          <p:spPr>
            <a:xfrm>
              <a:off x="-54383600" y="3982600"/>
              <a:ext cx="241800" cy="130775"/>
            </a:xfrm>
            <a:custGeom>
              <a:rect b="b" l="l" r="r" t="t"/>
              <a:pathLst>
                <a:path extrusionOk="0" h="5231" w="9672">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2"/>
            <p:cNvSpPr/>
            <p:nvPr/>
          </p:nvSpPr>
          <p:spPr>
            <a:xfrm>
              <a:off x="-54403300" y="4122000"/>
              <a:ext cx="58300" cy="140225"/>
            </a:xfrm>
            <a:custGeom>
              <a:rect b="b" l="l" r="r" t="t"/>
              <a:pathLst>
                <a:path extrusionOk="0" h="5609" w="2332">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2"/>
            <p:cNvSpPr/>
            <p:nvPr/>
          </p:nvSpPr>
          <p:spPr>
            <a:xfrm>
              <a:off x="-54346600" y="4132250"/>
              <a:ext cx="167800" cy="168575"/>
            </a:xfrm>
            <a:custGeom>
              <a:rect b="b" l="l" r="r" t="t"/>
              <a:pathLst>
                <a:path extrusionOk="0" h="6743" w="6712">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2"/>
            <p:cNvSpPr/>
            <p:nvPr/>
          </p:nvSpPr>
          <p:spPr>
            <a:xfrm>
              <a:off x="-54177250" y="4122000"/>
              <a:ext cx="57500" cy="141025"/>
            </a:xfrm>
            <a:custGeom>
              <a:rect b="b" l="l" r="r" t="t"/>
              <a:pathLst>
                <a:path extrusionOk="0" h="5641" w="230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62"/>
          <p:cNvGrpSpPr/>
          <p:nvPr/>
        </p:nvGrpSpPr>
        <p:grpSpPr>
          <a:xfrm>
            <a:off x="7493951" y="2733559"/>
            <a:ext cx="356298" cy="356973"/>
            <a:chOff x="-52458650" y="3194400"/>
            <a:chExt cx="316625" cy="317225"/>
          </a:xfrm>
        </p:grpSpPr>
        <p:sp>
          <p:nvSpPr>
            <p:cNvPr id="6437" name="Google Shape;6437;p62"/>
            <p:cNvSpPr/>
            <p:nvPr/>
          </p:nvSpPr>
          <p:spPr>
            <a:xfrm>
              <a:off x="-52458650" y="3194400"/>
              <a:ext cx="316625" cy="166000"/>
            </a:xfrm>
            <a:custGeom>
              <a:rect b="b" l="l" r="r" t="t"/>
              <a:pathLst>
                <a:path extrusionOk="0" h="6640" w="12665">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2"/>
            <p:cNvSpPr/>
            <p:nvPr/>
          </p:nvSpPr>
          <p:spPr>
            <a:xfrm>
              <a:off x="-52379100" y="3287125"/>
              <a:ext cx="156750" cy="18925"/>
            </a:xfrm>
            <a:custGeom>
              <a:rect b="b" l="l" r="r" t="t"/>
              <a:pathLst>
                <a:path extrusionOk="0" h="757" w="6270">
                  <a:moveTo>
                    <a:pt x="378" y="1"/>
                  </a:moveTo>
                  <a:lnTo>
                    <a:pt x="0" y="757"/>
                  </a:lnTo>
                  <a:lnTo>
                    <a:pt x="6270" y="757"/>
                  </a:lnTo>
                  <a:lnTo>
                    <a:pt x="58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2"/>
            <p:cNvSpPr/>
            <p:nvPr/>
          </p:nvSpPr>
          <p:spPr>
            <a:xfrm>
              <a:off x="-52383825" y="3361950"/>
              <a:ext cx="55150" cy="37050"/>
            </a:xfrm>
            <a:custGeom>
              <a:rect b="b" l="l" r="r" t="t"/>
              <a:pathLst>
                <a:path extrusionOk="0" h="1482" w="2206">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2"/>
            <p:cNvSpPr/>
            <p:nvPr/>
          </p:nvSpPr>
          <p:spPr>
            <a:xfrm>
              <a:off x="-52401950" y="3380075"/>
              <a:ext cx="204800" cy="131550"/>
            </a:xfrm>
            <a:custGeom>
              <a:rect b="b" l="l" r="r" t="t"/>
              <a:pathLst>
                <a:path extrusionOk="0" h="5262" w="8192">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2"/>
            <p:cNvSpPr/>
            <p:nvPr/>
          </p:nvSpPr>
          <p:spPr>
            <a:xfrm>
              <a:off x="-52272000" y="3361950"/>
              <a:ext cx="55175" cy="37050"/>
            </a:xfrm>
            <a:custGeom>
              <a:rect b="b" l="l" r="r" t="t"/>
              <a:pathLst>
                <a:path extrusionOk="0" h="1482" w="2207">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2"/>
            <p:cNvSpPr/>
            <p:nvPr/>
          </p:nvSpPr>
          <p:spPr>
            <a:xfrm>
              <a:off x="-52402750" y="3324950"/>
              <a:ext cx="204825" cy="46475"/>
            </a:xfrm>
            <a:custGeom>
              <a:rect b="b" l="l" r="r" t="t"/>
              <a:pathLst>
                <a:path extrusionOk="0" h="1859" w="8193">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2"/>
            <p:cNvSpPr/>
            <p:nvPr/>
          </p:nvSpPr>
          <p:spPr>
            <a:xfrm>
              <a:off x="-52440550" y="3349350"/>
              <a:ext cx="18925" cy="63825"/>
            </a:xfrm>
            <a:custGeom>
              <a:rect b="b" l="l" r="r" t="t"/>
              <a:pathLst>
                <a:path extrusionOk="0" h="2553" w="757">
                  <a:moveTo>
                    <a:pt x="757" y="1"/>
                  </a:moveTo>
                  <a:cubicBezTo>
                    <a:pt x="284" y="190"/>
                    <a:pt x="1" y="725"/>
                    <a:pt x="1" y="1261"/>
                  </a:cubicBezTo>
                  <a:cubicBezTo>
                    <a:pt x="1" y="1797"/>
                    <a:pt x="316" y="2301"/>
                    <a:pt x="757" y="2553"/>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2"/>
            <p:cNvSpPr/>
            <p:nvPr/>
          </p:nvSpPr>
          <p:spPr>
            <a:xfrm>
              <a:off x="-52179050" y="3348575"/>
              <a:ext cx="18125" cy="63825"/>
            </a:xfrm>
            <a:custGeom>
              <a:rect b="b" l="l" r="r" t="t"/>
              <a:pathLst>
                <a:path extrusionOk="0" h="2553" w="725">
                  <a:moveTo>
                    <a:pt x="0" y="0"/>
                  </a:moveTo>
                  <a:lnTo>
                    <a:pt x="0" y="2552"/>
                  </a:lnTo>
                  <a:cubicBezTo>
                    <a:pt x="410" y="2269"/>
                    <a:pt x="725" y="1796"/>
                    <a:pt x="725" y="1260"/>
                  </a:cubicBezTo>
                  <a:cubicBezTo>
                    <a:pt x="725" y="756"/>
                    <a:pt x="410" y="221"/>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5" name="Google Shape;6445;p62"/>
          <p:cNvGrpSpPr/>
          <p:nvPr/>
        </p:nvGrpSpPr>
        <p:grpSpPr>
          <a:xfrm>
            <a:off x="4862826" y="2738651"/>
            <a:ext cx="314662" cy="358971"/>
            <a:chOff x="-54793175" y="3198925"/>
            <a:chExt cx="279625" cy="319000"/>
          </a:xfrm>
        </p:grpSpPr>
        <p:sp>
          <p:nvSpPr>
            <p:cNvPr id="6446" name="Google Shape;6446;p62"/>
            <p:cNvSpPr/>
            <p:nvPr/>
          </p:nvSpPr>
          <p:spPr>
            <a:xfrm>
              <a:off x="-54532475" y="3354075"/>
              <a:ext cx="18925" cy="60675"/>
            </a:xfrm>
            <a:custGeom>
              <a:rect b="b" l="l" r="r" t="t"/>
              <a:pathLst>
                <a:path extrusionOk="0" h="2427" w="757">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2"/>
            <p:cNvSpPr/>
            <p:nvPr/>
          </p:nvSpPr>
          <p:spPr>
            <a:xfrm>
              <a:off x="-54793175" y="3198925"/>
              <a:ext cx="97675" cy="126050"/>
            </a:xfrm>
            <a:custGeom>
              <a:rect b="b" l="l" r="r" t="t"/>
              <a:pathLst>
                <a:path extrusionOk="0" h="5042" w="3907">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2"/>
            <p:cNvSpPr/>
            <p:nvPr/>
          </p:nvSpPr>
          <p:spPr>
            <a:xfrm>
              <a:off x="-54624625" y="3349350"/>
              <a:ext cx="55150" cy="55175"/>
            </a:xfrm>
            <a:custGeom>
              <a:rect b="b" l="l" r="r" t="t"/>
              <a:pathLst>
                <a:path extrusionOk="0" h="2207" w="2206">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2"/>
            <p:cNvSpPr/>
            <p:nvPr/>
          </p:nvSpPr>
          <p:spPr>
            <a:xfrm>
              <a:off x="-54737250" y="3349350"/>
              <a:ext cx="55150" cy="55175"/>
            </a:xfrm>
            <a:custGeom>
              <a:rect b="b" l="l" r="r" t="t"/>
              <a:pathLst>
                <a:path extrusionOk="0" h="2207" w="2206">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2"/>
            <p:cNvSpPr/>
            <p:nvPr/>
          </p:nvSpPr>
          <p:spPr>
            <a:xfrm>
              <a:off x="-54770325" y="3218600"/>
              <a:ext cx="233925" cy="299325"/>
            </a:xfrm>
            <a:custGeom>
              <a:rect b="b" l="l" r="r" t="t"/>
              <a:pathLst>
                <a:path extrusionOk="0" h="11973" w="9357">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2"/>
            <p:cNvSpPr/>
            <p:nvPr/>
          </p:nvSpPr>
          <p:spPr>
            <a:xfrm>
              <a:off x="-54612025" y="3198925"/>
              <a:ext cx="96100" cy="123675"/>
            </a:xfrm>
            <a:custGeom>
              <a:rect b="b" l="l" r="r" t="t"/>
              <a:pathLst>
                <a:path extrusionOk="0" h="4947" w="3844">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2"/>
            <p:cNvSpPr/>
            <p:nvPr/>
          </p:nvSpPr>
          <p:spPr>
            <a:xfrm>
              <a:off x="-54793175" y="3353300"/>
              <a:ext cx="18925" cy="60675"/>
            </a:xfrm>
            <a:custGeom>
              <a:rect b="b" l="l" r="r" t="t"/>
              <a:pathLst>
                <a:path extrusionOk="0" h="2427" w="757">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53" name="Google Shape;6453;p62"/>
          <p:cNvGrpSpPr/>
          <p:nvPr/>
        </p:nvGrpSpPr>
        <p:grpSpPr>
          <a:xfrm>
            <a:off x="7503249" y="3202536"/>
            <a:ext cx="337703" cy="357845"/>
            <a:chOff x="-52450000" y="3584850"/>
            <a:chExt cx="300100" cy="318000"/>
          </a:xfrm>
        </p:grpSpPr>
        <p:sp>
          <p:nvSpPr>
            <p:cNvPr id="6454" name="Google Shape;6454;p62"/>
            <p:cNvSpPr/>
            <p:nvPr/>
          </p:nvSpPr>
          <p:spPr>
            <a:xfrm>
              <a:off x="-52206625" y="3601400"/>
              <a:ext cx="55150" cy="55950"/>
            </a:xfrm>
            <a:custGeom>
              <a:rect b="b" l="l" r="r" t="t"/>
              <a:pathLst>
                <a:path extrusionOk="0" h="2238" w="2206">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2"/>
            <p:cNvSpPr/>
            <p:nvPr/>
          </p:nvSpPr>
          <p:spPr>
            <a:xfrm>
              <a:off x="-52271200" y="3601700"/>
              <a:ext cx="29950" cy="11525"/>
            </a:xfrm>
            <a:custGeom>
              <a:rect b="b" l="l" r="r" t="t"/>
              <a:pathLst>
                <a:path extrusionOk="0" h="461" w="1198">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2"/>
            <p:cNvSpPr/>
            <p:nvPr/>
          </p:nvSpPr>
          <p:spPr>
            <a:xfrm>
              <a:off x="-52225525" y="3584850"/>
              <a:ext cx="30750" cy="44925"/>
            </a:xfrm>
            <a:custGeom>
              <a:rect b="b" l="l" r="r" t="t"/>
              <a:pathLst>
                <a:path extrusionOk="0" h="1797" w="123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2"/>
            <p:cNvSpPr/>
            <p:nvPr/>
          </p:nvSpPr>
          <p:spPr>
            <a:xfrm>
              <a:off x="-52412200" y="3694325"/>
              <a:ext cx="205600" cy="208525"/>
            </a:xfrm>
            <a:custGeom>
              <a:rect b="b" l="l" r="r" t="t"/>
              <a:pathLst>
                <a:path extrusionOk="0" h="8341" w="8224">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2"/>
            <p:cNvSpPr/>
            <p:nvPr/>
          </p:nvSpPr>
          <p:spPr>
            <a:xfrm>
              <a:off x="-52430300" y="3619500"/>
              <a:ext cx="219775" cy="92975"/>
            </a:xfrm>
            <a:custGeom>
              <a:rect b="b" l="l" r="r" t="t"/>
              <a:pathLst>
                <a:path extrusionOk="0" h="3719" w="8791">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2"/>
            <p:cNvSpPr/>
            <p:nvPr/>
          </p:nvSpPr>
          <p:spPr>
            <a:xfrm>
              <a:off x="-52192450" y="3666775"/>
              <a:ext cx="42550" cy="120525"/>
            </a:xfrm>
            <a:custGeom>
              <a:rect b="b" l="l" r="r" t="t"/>
              <a:pathLst>
                <a:path extrusionOk="0" h="4821" w="1702">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2"/>
            <p:cNvSpPr/>
            <p:nvPr/>
          </p:nvSpPr>
          <p:spPr>
            <a:xfrm>
              <a:off x="-52450000" y="3740025"/>
              <a:ext cx="18925" cy="64600"/>
            </a:xfrm>
            <a:custGeom>
              <a:rect b="b" l="l" r="r" t="t"/>
              <a:pathLst>
                <a:path extrusionOk="0" h="2584" w="757">
                  <a:moveTo>
                    <a:pt x="757" y="0"/>
                  </a:moveTo>
                  <a:cubicBezTo>
                    <a:pt x="316" y="252"/>
                    <a:pt x="1" y="725"/>
                    <a:pt x="1" y="1260"/>
                  </a:cubicBezTo>
                  <a:cubicBezTo>
                    <a:pt x="1" y="1827"/>
                    <a:pt x="316" y="2300"/>
                    <a:pt x="757" y="2584"/>
                  </a:cubicBezTo>
                  <a:lnTo>
                    <a:pt x="7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1" name="Google Shape;6461;p62"/>
          <p:cNvGrpSpPr/>
          <p:nvPr/>
        </p:nvGrpSpPr>
        <p:grpSpPr>
          <a:xfrm>
            <a:off x="7514769" y="3667009"/>
            <a:ext cx="314662" cy="357226"/>
            <a:chOff x="-52440550" y="3977875"/>
            <a:chExt cx="279625" cy="317450"/>
          </a:xfrm>
        </p:grpSpPr>
        <p:sp>
          <p:nvSpPr>
            <p:cNvPr id="6462" name="Google Shape;6462;p62"/>
            <p:cNvSpPr/>
            <p:nvPr/>
          </p:nvSpPr>
          <p:spPr>
            <a:xfrm>
              <a:off x="-52403525" y="4052700"/>
              <a:ext cx="76425" cy="18150"/>
            </a:xfrm>
            <a:custGeom>
              <a:rect b="b" l="l" r="r" t="t"/>
              <a:pathLst>
                <a:path extrusionOk="0" h="726" w="3057">
                  <a:moveTo>
                    <a:pt x="0" y="1"/>
                  </a:moveTo>
                  <a:lnTo>
                    <a:pt x="0" y="725"/>
                  </a:lnTo>
                  <a:lnTo>
                    <a:pt x="3056" y="725"/>
                  </a:lnTo>
                  <a:cubicBezTo>
                    <a:pt x="3025" y="631"/>
                    <a:pt x="2993" y="473"/>
                    <a:pt x="2993" y="347"/>
                  </a:cubicBezTo>
                  <a:cubicBezTo>
                    <a:pt x="2993" y="221"/>
                    <a:pt x="3025" y="95"/>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2"/>
            <p:cNvSpPr/>
            <p:nvPr/>
          </p:nvSpPr>
          <p:spPr>
            <a:xfrm>
              <a:off x="-52357850" y="4088925"/>
              <a:ext cx="168575" cy="33075"/>
            </a:xfrm>
            <a:custGeom>
              <a:rect b="b" l="l" r="r" t="t"/>
              <a:pathLst>
                <a:path extrusionOk="0" h="1323" w="6743">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2"/>
            <p:cNvSpPr/>
            <p:nvPr/>
          </p:nvSpPr>
          <p:spPr>
            <a:xfrm>
              <a:off x="-52309000" y="40519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2"/>
            <p:cNvSpPr/>
            <p:nvPr/>
          </p:nvSpPr>
          <p:spPr>
            <a:xfrm>
              <a:off x="-52402750" y="3977875"/>
              <a:ext cx="204825" cy="55950"/>
            </a:xfrm>
            <a:custGeom>
              <a:rect b="b" l="l" r="r" t="t"/>
              <a:pathLst>
                <a:path extrusionOk="0" h="2238" w="8193">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2"/>
            <p:cNvSpPr/>
            <p:nvPr/>
          </p:nvSpPr>
          <p:spPr>
            <a:xfrm>
              <a:off x="-52275150" y="4052700"/>
              <a:ext cx="77225" cy="17350"/>
            </a:xfrm>
            <a:custGeom>
              <a:rect b="b" l="l" r="r" t="t"/>
              <a:pathLst>
                <a:path extrusionOk="0" h="694" w="3089">
                  <a:moveTo>
                    <a:pt x="1" y="1"/>
                  </a:moveTo>
                  <a:cubicBezTo>
                    <a:pt x="64" y="95"/>
                    <a:pt x="95" y="221"/>
                    <a:pt x="95" y="347"/>
                  </a:cubicBezTo>
                  <a:cubicBezTo>
                    <a:pt x="95" y="442"/>
                    <a:pt x="64" y="568"/>
                    <a:pt x="1" y="694"/>
                  </a:cubicBezTo>
                  <a:lnTo>
                    <a:pt x="3088" y="694"/>
                  </a:lnTo>
                  <a:lnTo>
                    <a:pt x="30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2"/>
            <p:cNvSpPr/>
            <p:nvPr/>
          </p:nvSpPr>
          <p:spPr>
            <a:xfrm>
              <a:off x="-52403525" y="4089725"/>
              <a:ext cx="204800" cy="205600"/>
            </a:xfrm>
            <a:custGeom>
              <a:rect b="b" l="l" r="r" t="t"/>
              <a:pathLst>
                <a:path extrusionOk="0" h="8224" w="8192">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2"/>
            <p:cNvSpPr/>
            <p:nvPr/>
          </p:nvSpPr>
          <p:spPr>
            <a:xfrm>
              <a:off x="-52179050" y="4132250"/>
              <a:ext cx="18125" cy="63825"/>
            </a:xfrm>
            <a:custGeom>
              <a:rect b="b" l="l" r="r" t="t"/>
              <a:pathLst>
                <a:path extrusionOk="0" h="2553" w="725">
                  <a:moveTo>
                    <a:pt x="0" y="1"/>
                  </a:moveTo>
                  <a:lnTo>
                    <a:pt x="0" y="2552"/>
                  </a:lnTo>
                  <a:cubicBezTo>
                    <a:pt x="410" y="2269"/>
                    <a:pt x="725" y="1796"/>
                    <a:pt x="725" y="1261"/>
                  </a:cubicBezTo>
                  <a:cubicBezTo>
                    <a:pt x="725" y="694"/>
                    <a:pt x="410" y="221"/>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2"/>
            <p:cNvSpPr/>
            <p:nvPr/>
          </p:nvSpPr>
          <p:spPr>
            <a:xfrm>
              <a:off x="-52440550" y="4132250"/>
              <a:ext cx="18925" cy="63825"/>
            </a:xfrm>
            <a:custGeom>
              <a:rect b="b" l="l" r="r" t="t"/>
              <a:pathLst>
                <a:path extrusionOk="0" h="2553" w="757">
                  <a:moveTo>
                    <a:pt x="757" y="1"/>
                  </a:moveTo>
                  <a:cubicBezTo>
                    <a:pt x="284" y="221"/>
                    <a:pt x="1" y="694"/>
                    <a:pt x="1" y="1261"/>
                  </a:cubicBezTo>
                  <a:cubicBezTo>
                    <a:pt x="1" y="1796"/>
                    <a:pt x="316" y="2269"/>
                    <a:pt x="757" y="2552"/>
                  </a:cubicBezTo>
                  <a:lnTo>
                    <a:pt x="7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62"/>
          <p:cNvGrpSpPr/>
          <p:nvPr/>
        </p:nvGrpSpPr>
        <p:grpSpPr>
          <a:xfrm>
            <a:off x="6626703" y="4123215"/>
            <a:ext cx="314662" cy="358999"/>
            <a:chOff x="-51623775" y="3584850"/>
            <a:chExt cx="279625" cy="319025"/>
          </a:xfrm>
        </p:grpSpPr>
        <p:sp>
          <p:nvSpPr>
            <p:cNvPr id="6471" name="Google Shape;6471;p62"/>
            <p:cNvSpPr/>
            <p:nvPr/>
          </p:nvSpPr>
          <p:spPr>
            <a:xfrm>
              <a:off x="-51497750" y="3832175"/>
              <a:ext cx="26000" cy="13200"/>
            </a:xfrm>
            <a:custGeom>
              <a:rect b="b" l="l" r="r" t="t"/>
              <a:pathLst>
                <a:path extrusionOk="0" h="528" w="104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2"/>
            <p:cNvSpPr/>
            <p:nvPr/>
          </p:nvSpPr>
          <p:spPr>
            <a:xfrm>
              <a:off x="-51574150" y="3809300"/>
              <a:ext cx="78000" cy="26550"/>
            </a:xfrm>
            <a:custGeom>
              <a:rect b="b" l="l" r="r" t="t"/>
              <a:pathLst>
                <a:path extrusionOk="0" h="1062" w="312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2"/>
            <p:cNvSpPr/>
            <p:nvPr/>
          </p:nvSpPr>
          <p:spPr>
            <a:xfrm>
              <a:off x="-51579675" y="3837675"/>
              <a:ext cx="190625" cy="66200"/>
            </a:xfrm>
            <a:custGeom>
              <a:rect b="b" l="l" r="r" t="t"/>
              <a:pathLst>
                <a:path extrusionOk="0" h="2648" w="7625">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2"/>
            <p:cNvSpPr/>
            <p:nvPr/>
          </p:nvSpPr>
          <p:spPr>
            <a:xfrm>
              <a:off x="-51473350" y="3809250"/>
              <a:ext cx="78000" cy="26500"/>
            </a:xfrm>
            <a:custGeom>
              <a:rect b="b" l="l" r="r" t="t"/>
              <a:pathLst>
                <a:path extrusionOk="0" h="1060" w="312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2"/>
            <p:cNvSpPr/>
            <p:nvPr/>
          </p:nvSpPr>
          <p:spPr>
            <a:xfrm>
              <a:off x="-51598575" y="3584850"/>
              <a:ext cx="226850" cy="111875"/>
            </a:xfrm>
            <a:custGeom>
              <a:rect b="b" l="l" r="r" t="t"/>
              <a:pathLst>
                <a:path extrusionOk="0" h="4475" w="9074">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2"/>
            <p:cNvSpPr/>
            <p:nvPr/>
          </p:nvSpPr>
          <p:spPr>
            <a:xfrm>
              <a:off x="-51623775" y="3703775"/>
              <a:ext cx="18125" cy="63825"/>
            </a:xfrm>
            <a:custGeom>
              <a:rect b="b" l="l" r="r" t="t"/>
              <a:pathLst>
                <a:path extrusionOk="0" h="2553" w="725">
                  <a:moveTo>
                    <a:pt x="725" y="1"/>
                  </a:moveTo>
                  <a:cubicBezTo>
                    <a:pt x="252" y="190"/>
                    <a:pt x="0" y="726"/>
                    <a:pt x="0" y="1261"/>
                  </a:cubicBezTo>
                  <a:cubicBezTo>
                    <a:pt x="0" y="1797"/>
                    <a:pt x="315" y="2301"/>
                    <a:pt x="725" y="2553"/>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2"/>
            <p:cNvSpPr/>
            <p:nvPr/>
          </p:nvSpPr>
          <p:spPr>
            <a:xfrm>
              <a:off x="-51363075" y="3703000"/>
              <a:ext cx="18925" cy="63825"/>
            </a:xfrm>
            <a:custGeom>
              <a:rect b="b" l="l" r="r" t="t"/>
              <a:pathLst>
                <a:path extrusionOk="0" h="2553" w="757">
                  <a:moveTo>
                    <a:pt x="1" y="0"/>
                  </a:moveTo>
                  <a:lnTo>
                    <a:pt x="1" y="2552"/>
                  </a:lnTo>
                  <a:cubicBezTo>
                    <a:pt x="442" y="2269"/>
                    <a:pt x="757" y="1796"/>
                    <a:pt x="757" y="1261"/>
                  </a:cubicBezTo>
                  <a:cubicBezTo>
                    <a:pt x="757" y="757"/>
                    <a:pt x="442" y="22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2"/>
            <p:cNvSpPr/>
            <p:nvPr/>
          </p:nvSpPr>
          <p:spPr>
            <a:xfrm>
              <a:off x="-51586750" y="3716375"/>
              <a:ext cx="207150" cy="89775"/>
            </a:xfrm>
            <a:custGeom>
              <a:rect b="b" l="l" r="r" t="t"/>
              <a:pathLst>
                <a:path extrusionOk="0" h="3591" w="8286">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2"/>
            <p:cNvSpPr/>
            <p:nvPr/>
          </p:nvSpPr>
          <p:spPr>
            <a:xfrm>
              <a:off x="-51497750" y="3666775"/>
              <a:ext cx="26000" cy="26800"/>
            </a:xfrm>
            <a:custGeom>
              <a:rect b="b" l="l" r="r" t="t"/>
              <a:pathLst>
                <a:path extrusionOk="0" h="1072" w="1040">
                  <a:moveTo>
                    <a:pt x="536" y="0"/>
                  </a:moveTo>
                  <a:lnTo>
                    <a:pt x="0" y="536"/>
                  </a:lnTo>
                  <a:lnTo>
                    <a:pt x="536" y="1071"/>
                  </a:lnTo>
                  <a:lnTo>
                    <a:pt x="1040" y="536"/>
                  </a:lnTo>
                  <a:lnTo>
                    <a:pt x="5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80" name="Google Shape;6480;p62"/>
          <p:cNvSpPr txBox="1"/>
          <p:nvPr/>
        </p:nvSpPr>
        <p:spPr>
          <a:xfrm>
            <a:off x="826588"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6481" name="Google Shape;6481;p62"/>
          <p:cNvSpPr txBox="1"/>
          <p:nvPr/>
        </p:nvSpPr>
        <p:spPr>
          <a:xfrm>
            <a:off x="4835313"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485" name="Shape 6485"/>
        <p:cNvGrpSpPr/>
        <p:nvPr/>
      </p:nvGrpSpPr>
      <p:grpSpPr>
        <a:xfrm>
          <a:off x="0" y="0"/>
          <a:ext cx="0" cy="0"/>
          <a:chOff x="0" y="0"/>
          <a:chExt cx="0" cy="0"/>
        </a:xfrm>
      </p:grpSpPr>
      <p:grpSp>
        <p:nvGrpSpPr>
          <p:cNvPr id="6486" name="Google Shape;6486;p63"/>
          <p:cNvGrpSpPr/>
          <p:nvPr/>
        </p:nvGrpSpPr>
        <p:grpSpPr>
          <a:xfrm>
            <a:off x="866775" y="1386849"/>
            <a:ext cx="276003" cy="357300"/>
            <a:chOff x="-50469125" y="3183175"/>
            <a:chExt cx="233150" cy="301825"/>
          </a:xfrm>
        </p:grpSpPr>
        <p:sp>
          <p:nvSpPr>
            <p:cNvPr id="6487" name="Google Shape;6487;p63"/>
            <p:cNvSpPr/>
            <p:nvPr/>
          </p:nvSpPr>
          <p:spPr>
            <a:xfrm>
              <a:off x="-50388775" y="3227275"/>
              <a:ext cx="70900" cy="70900"/>
            </a:xfrm>
            <a:custGeom>
              <a:rect b="b" l="l" r="r" t="t"/>
              <a:pathLst>
                <a:path extrusionOk="0" h="2836" w="2836">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3"/>
            <p:cNvSpPr/>
            <p:nvPr/>
          </p:nvSpPr>
          <p:spPr>
            <a:xfrm>
              <a:off x="-50469125" y="3290275"/>
              <a:ext cx="233150" cy="194725"/>
            </a:xfrm>
            <a:custGeom>
              <a:rect b="b" l="l" r="r" t="t"/>
              <a:pathLst>
                <a:path extrusionOk="0" h="7789" w="9326">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3"/>
            <p:cNvSpPr/>
            <p:nvPr/>
          </p:nvSpPr>
          <p:spPr>
            <a:xfrm>
              <a:off x="-50379325" y="3183175"/>
              <a:ext cx="52775" cy="34675"/>
            </a:xfrm>
            <a:custGeom>
              <a:rect b="b" l="l" r="r" t="t"/>
              <a:pathLst>
                <a:path extrusionOk="0" h="1387" w="2111">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0" name="Google Shape;6490;p63"/>
          <p:cNvGrpSpPr/>
          <p:nvPr/>
        </p:nvGrpSpPr>
        <p:grpSpPr>
          <a:xfrm>
            <a:off x="826674" y="1822251"/>
            <a:ext cx="356205" cy="355288"/>
            <a:chOff x="-50504575" y="3550975"/>
            <a:chExt cx="300900" cy="300125"/>
          </a:xfrm>
        </p:grpSpPr>
        <p:sp>
          <p:nvSpPr>
            <p:cNvPr id="6491" name="Google Shape;6491;p63"/>
            <p:cNvSpPr/>
            <p:nvPr/>
          </p:nvSpPr>
          <p:spPr>
            <a:xfrm>
              <a:off x="-50504575" y="3550975"/>
              <a:ext cx="300900" cy="176475"/>
            </a:xfrm>
            <a:custGeom>
              <a:rect b="b" l="l" r="r" t="t"/>
              <a:pathLst>
                <a:path extrusionOk="0" h="7059" w="12036">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3"/>
            <p:cNvSpPr/>
            <p:nvPr/>
          </p:nvSpPr>
          <p:spPr>
            <a:xfrm>
              <a:off x="-50432100" y="3622650"/>
              <a:ext cx="157550" cy="175675"/>
            </a:xfrm>
            <a:custGeom>
              <a:rect b="b" l="l" r="r" t="t"/>
              <a:pathLst>
                <a:path extrusionOk="0" h="7027" w="6302">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3"/>
            <p:cNvSpPr/>
            <p:nvPr/>
          </p:nvSpPr>
          <p:spPr>
            <a:xfrm>
              <a:off x="-50414775" y="3815625"/>
              <a:ext cx="122900" cy="35475"/>
            </a:xfrm>
            <a:custGeom>
              <a:rect b="b" l="l" r="r" t="t"/>
              <a:pathLst>
                <a:path extrusionOk="0" h="1419" w="4916">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3"/>
            <p:cNvSpPr/>
            <p:nvPr/>
          </p:nvSpPr>
          <p:spPr>
            <a:xfrm>
              <a:off x="-50362000" y="3727425"/>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5" name="Google Shape;6495;p63"/>
          <p:cNvGrpSpPr/>
          <p:nvPr/>
        </p:nvGrpSpPr>
        <p:grpSpPr>
          <a:xfrm>
            <a:off x="826674" y="2260493"/>
            <a:ext cx="356205" cy="354341"/>
            <a:chOff x="-50503000" y="3921175"/>
            <a:chExt cx="300900" cy="299325"/>
          </a:xfrm>
        </p:grpSpPr>
        <p:sp>
          <p:nvSpPr>
            <p:cNvPr id="6496" name="Google Shape;6496;p63"/>
            <p:cNvSpPr/>
            <p:nvPr/>
          </p:nvSpPr>
          <p:spPr>
            <a:xfrm>
              <a:off x="-50432900" y="3921175"/>
              <a:ext cx="177250" cy="53575"/>
            </a:xfrm>
            <a:custGeom>
              <a:rect b="b" l="l" r="r" t="t"/>
              <a:pathLst>
                <a:path extrusionOk="0" h="2143" w="7090">
                  <a:moveTo>
                    <a:pt x="1" y="0"/>
                  </a:moveTo>
                  <a:lnTo>
                    <a:pt x="1" y="2143"/>
                  </a:lnTo>
                  <a:lnTo>
                    <a:pt x="7089" y="2143"/>
                  </a:lnTo>
                  <a:lnTo>
                    <a:pt x="70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3"/>
            <p:cNvSpPr/>
            <p:nvPr/>
          </p:nvSpPr>
          <p:spPr>
            <a:xfrm>
              <a:off x="-50503000" y="3921175"/>
              <a:ext cx="52800" cy="53575"/>
            </a:xfrm>
            <a:custGeom>
              <a:rect b="b" l="l" r="r" t="t"/>
              <a:pathLst>
                <a:path extrusionOk="0" h="2143" w="2112">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3"/>
            <p:cNvSpPr/>
            <p:nvPr/>
          </p:nvSpPr>
          <p:spPr>
            <a:xfrm>
              <a:off x="-50237550" y="3921175"/>
              <a:ext cx="35450" cy="53575"/>
            </a:xfrm>
            <a:custGeom>
              <a:rect b="b" l="l" r="r" t="t"/>
              <a:pathLst>
                <a:path extrusionOk="0" h="2143" w="1418">
                  <a:moveTo>
                    <a:pt x="0" y="0"/>
                  </a:moveTo>
                  <a:lnTo>
                    <a:pt x="0" y="2143"/>
                  </a:lnTo>
                  <a:lnTo>
                    <a:pt x="347" y="2143"/>
                  </a:lnTo>
                  <a:cubicBezTo>
                    <a:pt x="945" y="2143"/>
                    <a:pt x="1418" y="1670"/>
                    <a:pt x="1418" y="1071"/>
                  </a:cubicBezTo>
                  <a:cubicBezTo>
                    <a:pt x="1418" y="473"/>
                    <a:pt x="945"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3"/>
            <p:cNvSpPr/>
            <p:nvPr/>
          </p:nvSpPr>
          <p:spPr>
            <a:xfrm>
              <a:off x="-50414775" y="4045625"/>
              <a:ext cx="159125" cy="122875"/>
            </a:xfrm>
            <a:custGeom>
              <a:rect b="b" l="l" r="r" t="t"/>
              <a:pathLst>
                <a:path extrusionOk="0" h="4915" w="6365">
                  <a:moveTo>
                    <a:pt x="0" y="0"/>
                  </a:moveTo>
                  <a:lnTo>
                    <a:pt x="0" y="4915"/>
                  </a:lnTo>
                  <a:lnTo>
                    <a:pt x="6364" y="4915"/>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3"/>
            <p:cNvSpPr/>
            <p:nvPr/>
          </p:nvSpPr>
          <p:spPr>
            <a:xfrm>
              <a:off x="-50503000" y="3992050"/>
              <a:ext cx="300900" cy="228450"/>
            </a:xfrm>
            <a:custGeom>
              <a:rect b="b" l="l" r="r" t="t"/>
              <a:pathLst>
                <a:path extrusionOk="0" h="9138" w="12036">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1" name="Google Shape;6501;p63"/>
          <p:cNvGrpSpPr/>
          <p:nvPr/>
        </p:nvGrpSpPr>
        <p:grpSpPr>
          <a:xfrm>
            <a:off x="3030727" y="1406411"/>
            <a:ext cx="355258" cy="356205"/>
            <a:chOff x="-48630025" y="3199700"/>
            <a:chExt cx="300100" cy="300900"/>
          </a:xfrm>
        </p:grpSpPr>
        <p:sp>
          <p:nvSpPr>
            <p:cNvPr id="6502" name="Google Shape;6502;p63"/>
            <p:cNvSpPr/>
            <p:nvPr/>
          </p:nvSpPr>
          <p:spPr>
            <a:xfrm>
              <a:off x="-48630025" y="3199700"/>
              <a:ext cx="300100" cy="300900"/>
            </a:xfrm>
            <a:custGeom>
              <a:rect b="b" l="l" r="r" t="t"/>
              <a:pathLst>
                <a:path extrusionOk="0" h="12036" w="12004">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3"/>
            <p:cNvSpPr/>
            <p:nvPr/>
          </p:nvSpPr>
          <p:spPr>
            <a:xfrm>
              <a:off x="-48524475" y="3306025"/>
              <a:ext cx="88225" cy="89050"/>
            </a:xfrm>
            <a:custGeom>
              <a:rect b="b" l="l" r="r" t="t"/>
              <a:pathLst>
                <a:path extrusionOk="0" h="3562" w="3529">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3"/>
            <p:cNvSpPr/>
            <p:nvPr/>
          </p:nvSpPr>
          <p:spPr>
            <a:xfrm>
              <a:off x="-48489025" y="3341475"/>
              <a:ext cx="17350" cy="18150"/>
            </a:xfrm>
            <a:custGeom>
              <a:rect b="b" l="l" r="r" t="t"/>
              <a:pathLst>
                <a:path extrusionOk="0" h="726" w="694">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05" name="Google Shape;6505;p63"/>
          <p:cNvGrpSpPr/>
          <p:nvPr/>
        </p:nvGrpSpPr>
        <p:grpSpPr>
          <a:xfrm>
            <a:off x="3030727" y="1843707"/>
            <a:ext cx="355258" cy="355258"/>
            <a:chOff x="-48630025" y="3569100"/>
            <a:chExt cx="300100" cy="300100"/>
          </a:xfrm>
        </p:grpSpPr>
        <p:sp>
          <p:nvSpPr>
            <p:cNvPr id="6506" name="Google Shape;6506;p63"/>
            <p:cNvSpPr/>
            <p:nvPr/>
          </p:nvSpPr>
          <p:spPr>
            <a:xfrm>
              <a:off x="-48400825" y="3710875"/>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3"/>
            <p:cNvSpPr/>
            <p:nvPr/>
          </p:nvSpPr>
          <p:spPr>
            <a:xfrm>
              <a:off x="-48400825" y="37817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3"/>
            <p:cNvSpPr/>
            <p:nvPr/>
          </p:nvSpPr>
          <p:spPr>
            <a:xfrm>
              <a:off x="-48488250" y="3710875"/>
              <a:ext cx="18150" cy="17350"/>
            </a:xfrm>
            <a:custGeom>
              <a:rect b="b" l="l" r="r" t="t"/>
              <a:pathLst>
                <a:path extrusionOk="0" h="694" w="726">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3"/>
            <p:cNvSpPr/>
            <p:nvPr/>
          </p:nvSpPr>
          <p:spPr>
            <a:xfrm>
              <a:off x="-48488250" y="3640000"/>
              <a:ext cx="18150" cy="17350"/>
            </a:xfrm>
            <a:custGeom>
              <a:rect b="b" l="l" r="r" t="t"/>
              <a:pathLst>
                <a:path extrusionOk="0" h="694" w="726">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3"/>
            <p:cNvSpPr/>
            <p:nvPr/>
          </p:nvSpPr>
          <p:spPr>
            <a:xfrm>
              <a:off x="-48400825" y="36400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3"/>
            <p:cNvSpPr/>
            <p:nvPr/>
          </p:nvSpPr>
          <p:spPr>
            <a:xfrm>
              <a:off x="-48541800" y="3569100"/>
              <a:ext cx="211875" cy="300100"/>
            </a:xfrm>
            <a:custGeom>
              <a:rect b="b" l="l" r="r" t="t"/>
              <a:pathLst>
                <a:path extrusionOk="0" h="12004" w="8475">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3"/>
            <p:cNvSpPr/>
            <p:nvPr/>
          </p:nvSpPr>
          <p:spPr>
            <a:xfrm>
              <a:off x="-48488250" y="3781750"/>
              <a:ext cx="18150" cy="17350"/>
            </a:xfrm>
            <a:custGeom>
              <a:rect b="b" l="l" r="r" t="t"/>
              <a:pathLst>
                <a:path extrusionOk="0" h="694" w="726">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3"/>
            <p:cNvSpPr/>
            <p:nvPr/>
          </p:nvSpPr>
          <p:spPr>
            <a:xfrm>
              <a:off x="-48630025" y="3569900"/>
              <a:ext cx="71700" cy="87450"/>
            </a:xfrm>
            <a:custGeom>
              <a:rect b="b" l="l" r="r" t="t"/>
              <a:pathLst>
                <a:path extrusionOk="0" h="3498" w="2868">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3"/>
            <p:cNvSpPr/>
            <p:nvPr/>
          </p:nvSpPr>
          <p:spPr>
            <a:xfrm>
              <a:off x="-48626875" y="3668350"/>
              <a:ext cx="64625" cy="42550"/>
            </a:xfrm>
            <a:custGeom>
              <a:rect b="b" l="l" r="r" t="t"/>
              <a:pathLst>
                <a:path extrusionOk="0" h="1702" w="2585">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3"/>
            <p:cNvSpPr/>
            <p:nvPr/>
          </p:nvSpPr>
          <p:spPr>
            <a:xfrm>
              <a:off x="-48630025" y="3727425"/>
              <a:ext cx="70925" cy="141775"/>
            </a:xfrm>
            <a:custGeom>
              <a:rect b="b" l="l" r="r" t="t"/>
              <a:pathLst>
                <a:path extrusionOk="0" h="5671" w="2837">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6" name="Google Shape;6516;p63"/>
          <p:cNvGrpSpPr/>
          <p:nvPr/>
        </p:nvGrpSpPr>
        <p:grpSpPr>
          <a:xfrm>
            <a:off x="3031201" y="2281003"/>
            <a:ext cx="354311" cy="353394"/>
            <a:chOff x="-48629225" y="3938500"/>
            <a:chExt cx="299300" cy="298525"/>
          </a:xfrm>
        </p:grpSpPr>
        <p:sp>
          <p:nvSpPr>
            <p:cNvPr id="6517" name="Google Shape;6517;p63"/>
            <p:cNvSpPr/>
            <p:nvPr/>
          </p:nvSpPr>
          <p:spPr>
            <a:xfrm>
              <a:off x="-48629225" y="3938500"/>
              <a:ext cx="299300" cy="298525"/>
            </a:xfrm>
            <a:custGeom>
              <a:rect b="b" l="l" r="r" t="t"/>
              <a:pathLst>
                <a:path extrusionOk="0" h="11941" w="11972">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3"/>
            <p:cNvSpPr/>
            <p:nvPr/>
          </p:nvSpPr>
          <p:spPr>
            <a:xfrm>
              <a:off x="-48496900" y="4119650"/>
              <a:ext cx="35450" cy="47275"/>
            </a:xfrm>
            <a:custGeom>
              <a:rect b="b" l="l" r="r" t="t"/>
              <a:pathLst>
                <a:path extrusionOk="0" h="1891" w="1418">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3"/>
            <p:cNvSpPr/>
            <p:nvPr/>
          </p:nvSpPr>
          <p:spPr>
            <a:xfrm>
              <a:off x="-48495325" y="4073175"/>
              <a:ext cx="29950" cy="31325"/>
            </a:xfrm>
            <a:custGeom>
              <a:rect b="b" l="l" r="r" t="t"/>
              <a:pathLst>
                <a:path extrusionOk="0" h="1253" w="1198">
                  <a:moveTo>
                    <a:pt x="599" y="1"/>
                  </a:moveTo>
                  <a:lnTo>
                    <a:pt x="0" y="1135"/>
                  </a:lnTo>
                  <a:cubicBezTo>
                    <a:pt x="205" y="1214"/>
                    <a:pt x="410" y="1253"/>
                    <a:pt x="610" y="1253"/>
                  </a:cubicBezTo>
                  <a:cubicBezTo>
                    <a:pt x="811" y="1253"/>
                    <a:pt x="1008" y="1214"/>
                    <a:pt x="1197"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3"/>
            <p:cNvSpPr/>
            <p:nvPr/>
          </p:nvSpPr>
          <p:spPr>
            <a:xfrm>
              <a:off x="-48559125" y="4009375"/>
              <a:ext cx="159900" cy="149675"/>
            </a:xfrm>
            <a:custGeom>
              <a:rect b="b" l="l" r="r" t="t"/>
              <a:pathLst>
                <a:path extrusionOk="0" h="5987" w="6396">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63"/>
          <p:cNvGrpSpPr/>
          <p:nvPr/>
        </p:nvGrpSpPr>
        <p:grpSpPr>
          <a:xfrm>
            <a:off x="1766604" y="2752344"/>
            <a:ext cx="311458" cy="354341"/>
            <a:chOff x="-46762575" y="3200500"/>
            <a:chExt cx="263100" cy="299325"/>
          </a:xfrm>
        </p:grpSpPr>
        <p:sp>
          <p:nvSpPr>
            <p:cNvPr id="6522" name="Google Shape;6522;p63"/>
            <p:cNvSpPr/>
            <p:nvPr/>
          </p:nvSpPr>
          <p:spPr>
            <a:xfrm>
              <a:off x="-46762575" y="3393475"/>
              <a:ext cx="263100" cy="106350"/>
            </a:xfrm>
            <a:custGeom>
              <a:rect b="b" l="l" r="r" t="t"/>
              <a:pathLst>
                <a:path extrusionOk="0" h="4254" w="10524">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3"/>
            <p:cNvSpPr/>
            <p:nvPr/>
          </p:nvSpPr>
          <p:spPr>
            <a:xfrm>
              <a:off x="-46743650" y="3200500"/>
              <a:ext cx="228425" cy="176450"/>
            </a:xfrm>
            <a:custGeom>
              <a:rect b="b" l="l" r="r" t="t"/>
              <a:pathLst>
                <a:path extrusionOk="0" h="7058" w="9137">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3"/>
            <p:cNvSpPr/>
            <p:nvPr/>
          </p:nvSpPr>
          <p:spPr>
            <a:xfrm>
              <a:off x="-46638125" y="32895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3"/>
            <p:cNvSpPr/>
            <p:nvPr/>
          </p:nvSpPr>
          <p:spPr>
            <a:xfrm>
              <a:off x="-46696400" y="3345425"/>
              <a:ext cx="63025" cy="31525"/>
            </a:xfrm>
            <a:custGeom>
              <a:rect b="b" l="l" r="r" t="t"/>
              <a:pathLst>
                <a:path extrusionOk="0" h="1261" w="2521">
                  <a:moveTo>
                    <a:pt x="1261" y="0"/>
                  </a:moveTo>
                  <a:lnTo>
                    <a:pt x="0" y="1260"/>
                  </a:lnTo>
                  <a:lnTo>
                    <a:pt x="2521" y="1260"/>
                  </a:lnTo>
                  <a:lnTo>
                    <a:pt x="126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3"/>
            <p:cNvSpPr/>
            <p:nvPr/>
          </p:nvSpPr>
          <p:spPr>
            <a:xfrm>
              <a:off x="-46616850" y="3345425"/>
              <a:ext cx="53575" cy="31525"/>
            </a:xfrm>
            <a:custGeom>
              <a:rect b="b" l="l" r="r" t="t"/>
              <a:pathLst>
                <a:path extrusionOk="0" h="1261" w="2143">
                  <a:moveTo>
                    <a:pt x="883" y="0"/>
                  </a:moveTo>
                  <a:lnTo>
                    <a:pt x="0" y="945"/>
                  </a:lnTo>
                  <a:lnTo>
                    <a:pt x="315" y="1260"/>
                  </a:lnTo>
                  <a:lnTo>
                    <a:pt x="2143" y="1260"/>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63"/>
          <p:cNvGrpSpPr/>
          <p:nvPr/>
        </p:nvGrpSpPr>
        <p:grpSpPr>
          <a:xfrm>
            <a:off x="1744689" y="3211066"/>
            <a:ext cx="355288" cy="312375"/>
            <a:chOff x="-46779900" y="3588000"/>
            <a:chExt cx="300125" cy="263875"/>
          </a:xfrm>
        </p:grpSpPr>
        <p:sp>
          <p:nvSpPr>
            <p:cNvPr id="6528" name="Google Shape;6528;p63"/>
            <p:cNvSpPr/>
            <p:nvPr/>
          </p:nvSpPr>
          <p:spPr>
            <a:xfrm>
              <a:off x="-46746025" y="3588000"/>
              <a:ext cx="230800" cy="263875"/>
            </a:xfrm>
            <a:custGeom>
              <a:rect b="b" l="l" r="r" t="t"/>
              <a:pathLst>
                <a:path extrusionOk="0" h="10555" w="9232">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3"/>
            <p:cNvSpPr/>
            <p:nvPr/>
          </p:nvSpPr>
          <p:spPr>
            <a:xfrm>
              <a:off x="-46674350" y="3710075"/>
              <a:ext cx="91400" cy="122900"/>
            </a:xfrm>
            <a:custGeom>
              <a:rect b="b" l="l" r="r" t="t"/>
              <a:pathLst>
                <a:path extrusionOk="0" h="4916" w="3656">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3"/>
            <p:cNvSpPr/>
            <p:nvPr/>
          </p:nvSpPr>
          <p:spPr>
            <a:xfrm>
              <a:off x="-46779900" y="3754200"/>
              <a:ext cx="17350" cy="70125"/>
            </a:xfrm>
            <a:custGeom>
              <a:rect b="b" l="l" r="r" t="t"/>
              <a:pathLst>
                <a:path extrusionOk="0" h="2805" w="694">
                  <a:moveTo>
                    <a:pt x="694" y="0"/>
                  </a:moveTo>
                  <a:cubicBezTo>
                    <a:pt x="253" y="347"/>
                    <a:pt x="1" y="819"/>
                    <a:pt x="1" y="1418"/>
                  </a:cubicBezTo>
                  <a:cubicBezTo>
                    <a:pt x="1" y="2017"/>
                    <a:pt x="253" y="2458"/>
                    <a:pt x="694" y="2804"/>
                  </a:cubicBez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3"/>
            <p:cNvSpPr/>
            <p:nvPr/>
          </p:nvSpPr>
          <p:spPr>
            <a:xfrm>
              <a:off x="-46497925" y="3754200"/>
              <a:ext cx="18150" cy="70125"/>
            </a:xfrm>
            <a:custGeom>
              <a:rect b="b" l="l" r="r" t="t"/>
              <a:pathLst>
                <a:path extrusionOk="0" h="2805" w="726">
                  <a:moveTo>
                    <a:pt x="1" y="0"/>
                  </a:moveTo>
                  <a:lnTo>
                    <a:pt x="1" y="2804"/>
                  </a:lnTo>
                  <a:cubicBezTo>
                    <a:pt x="442" y="2489"/>
                    <a:pt x="725" y="1954"/>
                    <a:pt x="725" y="1418"/>
                  </a:cubicBezTo>
                  <a:cubicBezTo>
                    <a:pt x="725" y="851"/>
                    <a:pt x="442"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2" name="Google Shape;6532;p63"/>
          <p:cNvGrpSpPr/>
          <p:nvPr/>
        </p:nvGrpSpPr>
        <p:grpSpPr>
          <a:xfrm>
            <a:off x="1745162" y="3625988"/>
            <a:ext cx="354341" cy="353394"/>
            <a:chOff x="-46779100" y="3938500"/>
            <a:chExt cx="299325" cy="298525"/>
          </a:xfrm>
        </p:grpSpPr>
        <p:sp>
          <p:nvSpPr>
            <p:cNvPr id="6533" name="Google Shape;6533;p63"/>
            <p:cNvSpPr/>
            <p:nvPr/>
          </p:nvSpPr>
          <p:spPr>
            <a:xfrm>
              <a:off x="-46656225" y="4061375"/>
              <a:ext cx="53575" cy="52775"/>
            </a:xfrm>
            <a:custGeom>
              <a:rect b="b" l="l" r="r" t="t"/>
              <a:pathLst>
                <a:path extrusionOk="0" h="2111" w="2143">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3"/>
            <p:cNvSpPr/>
            <p:nvPr/>
          </p:nvSpPr>
          <p:spPr>
            <a:xfrm>
              <a:off x="-46779100" y="3938500"/>
              <a:ext cx="299325" cy="298525"/>
            </a:xfrm>
            <a:custGeom>
              <a:rect b="b" l="l" r="r" t="t"/>
              <a:pathLst>
                <a:path extrusionOk="0" h="11941" w="11973">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5" name="Google Shape;6535;p63"/>
          <p:cNvGrpSpPr/>
          <p:nvPr/>
        </p:nvGrpSpPr>
        <p:grpSpPr>
          <a:xfrm>
            <a:off x="3952900" y="2758855"/>
            <a:ext cx="355258" cy="355288"/>
            <a:chOff x="-44924250" y="3206000"/>
            <a:chExt cx="300100" cy="300125"/>
          </a:xfrm>
        </p:grpSpPr>
        <p:sp>
          <p:nvSpPr>
            <p:cNvPr id="6536" name="Google Shape;6536;p63"/>
            <p:cNvSpPr/>
            <p:nvPr/>
          </p:nvSpPr>
          <p:spPr>
            <a:xfrm>
              <a:off x="-44747025" y="3365100"/>
              <a:ext cx="122875" cy="87450"/>
            </a:xfrm>
            <a:custGeom>
              <a:rect b="b" l="l" r="r" t="t"/>
              <a:pathLst>
                <a:path extrusionOk="0" h="3498" w="4915">
                  <a:moveTo>
                    <a:pt x="0" y="1"/>
                  </a:moveTo>
                  <a:lnTo>
                    <a:pt x="0" y="3498"/>
                  </a:lnTo>
                  <a:lnTo>
                    <a:pt x="4915" y="3498"/>
                  </a:lnTo>
                  <a:lnTo>
                    <a:pt x="49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3"/>
            <p:cNvSpPr/>
            <p:nvPr/>
          </p:nvSpPr>
          <p:spPr>
            <a:xfrm>
              <a:off x="-44747025" y="3470650"/>
              <a:ext cx="122875" cy="35475"/>
            </a:xfrm>
            <a:custGeom>
              <a:rect b="b" l="l" r="r" t="t"/>
              <a:pathLst>
                <a:path extrusionOk="0" h="1419" w="4915">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3"/>
            <p:cNvSpPr/>
            <p:nvPr/>
          </p:nvSpPr>
          <p:spPr>
            <a:xfrm>
              <a:off x="-44747025" y="3313125"/>
              <a:ext cx="122875" cy="35475"/>
            </a:xfrm>
            <a:custGeom>
              <a:rect b="b" l="l" r="r" t="t"/>
              <a:pathLst>
                <a:path extrusionOk="0" h="1419" w="4915">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3"/>
            <p:cNvSpPr/>
            <p:nvPr/>
          </p:nvSpPr>
          <p:spPr>
            <a:xfrm>
              <a:off x="-44924250" y="3384000"/>
              <a:ext cx="159125" cy="69350"/>
            </a:xfrm>
            <a:custGeom>
              <a:rect b="b" l="l" r="r" t="t"/>
              <a:pathLst>
                <a:path extrusionOk="0" h="2774" w="6365">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3"/>
            <p:cNvSpPr/>
            <p:nvPr/>
          </p:nvSpPr>
          <p:spPr>
            <a:xfrm>
              <a:off x="-44924250" y="3206000"/>
              <a:ext cx="264675" cy="159125"/>
            </a:xfrm>
            <a:custGeom>
              <a:rect b="b" l="l" r="r" t="t"/>
              <a:pathLst>
                <a:path extrusionOk="0" h="6365" w="10587">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1" name="Google Shape;6541;p63"/>
          <p:cNvGrpSpPr/>
          <p:nvPr/>
        </p:nvGrpSpPr>
        <p:grpSpPr>
          <a:xfrm>
            <a:off x="1267386" y="1386849"/>
            <a:ext cx="355258" cy="355258"/>
            <a:chOff x="-50134375" y="3183175"/>
            <a:chExt cx="300100" cy="300100"/>
          </a:xfrm>
        </p:grpSpPr>
        <p:sp>
          <p:nvSpPr>
            <p:cNvPr id="6542" name="Google Shape;6542;p63"/>
            <p:cNvSpPr/>
            <p:nvPr/>
          </p:nvSpPr>
          <p:spPr>
            <a:xfrm>
              <a:off x="-50134375" y="3270600"/>
              <a:ext cx="87450" cy="53575"/>
            </a:xfrm>
            <a:custGeom>
              <a:rect b="b" l="l" r="r" t="t"/>
              <a:pathLst>
                <a:path extrusionOk="0" h="2143" w="3498">
                  <a:moveTo>
                    <a:pt x="0" y="0"/>
                  </a:moveTo>
                  <a:lnTo>
                    <a:pt x="0" y="2143"/>
                  </a:lnTo>
                  <a:lnTo>
                    <a:pt x="3497" y="2143"/>
                  </a:ln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3"/>
            <p:cNvSpPr/>
            <p:nvPr/>
          </p:nvSpPr>
          <p:spPr>
            <a:xfrm>
              <a:off x="-50134375" y="3340700"/>
              <a:ext cx="87450" cy="54375"/>
            </a:xfrm>
            <a:custGeom>
              <a:rect b="b" l="l" r="r" t="t"/>
              <a:pathLst>
                <a:path extrusionOk="0" h="2175" w="3498">
                  <a:moveTo>
                    <a:pt x="0" y="0"/>
                  </a:moveTo>
                  <a:lnTo>
                    <a:pt x="0" y="2174"/>
                  </a:lnTo>
                  <a:cubicBezTo>
                    <a:pt x="441" y="1701"/>
                    <a:pt x="1071" y="1418"/>
                    <a:pt x="1765" y="1418"/>
                  </a:cubicBezTo>
                  <a:cubicBezTo>
                    <a:pt x="2426" y="1418"/>
                    <a:pt x="3056" y="1670"/>
                    <a:pt x="3497" y="2174"/>
                  </a:cubicBezTo>
                  <a:lnTo>
                    <a:pt x="34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3"/>
            <p:cNvSpPr/>
            <p:nvPr/>
          </p:nvSpPr>
          <p:spPr>
            <a:xfrm>
              <a:off x="-50134375" y="3183175"/>
              <a:ext cx="87450" cy="70125"/>
            </a:xfrm>
            <a:custGeom>
              <a:rect b="b" l="l" r="r" t="t"/>
              <a:pathLst>
                <a:path extrusionOk="0" h="2805" w="3498">
                  <a:moveTo>
                    <a:pt x="347" y="0"/>
                  </a:moveTo>
                  <a:cubicBezTo>
                    <a:pt x="158" y="0"/>
                    <a:pt x="0" y="158"/>
                    <a:pt x="0" y="347"/>
                  </a:cubicBezTo>
                  <a:lnTo>
                    <a:pt x="0" y="2804"/>
                  </a:lnTo>
                  <a:lnTo>
                    <a:pt x="3497" y="2804"/>
                  </a:lnTo>
                  <a:lnTo>
                    <a:pt x="3497" y="347"/>
                  </a:ln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3"/>
            <p:cNvSpPr/>
            <p:nvPr/>
          </p:nvSpPr>
          <p:spPr>
            <a:xfrm>
              <a:off x="-50028050" y="3363525"/>
              <a:ext cx="37050" cy="75650"/>
            </a:xfrm>
            <a:custGeom>
              <a:rect b="b" l="l" r="r" t="t"/>
              <a:pathLst>
                <a:path extrusionOk="0" h="3026" w="1482">
                  <a:moveTo>
                    <a:pt x="0" y="1"/>
                  </a:moveTo>
                  <a:lnTo>
                    <a:pt x="0" y="3025"/>
                  </a:lnTo>
                  <a:lnTo>
                    <a:pt x="1481" y="1482"/>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3"/>
            <p:cNvSpPr/>
            <p:nvPr/>
          </p:nvSpPr>
          <p:spPr>
            <a:xfrm>
              <a:off x="-50028050" y="3287125"/>
              <a:ext cx="88225" cy="101625"/>
            </a:xfrm>
            <a:custGeom>
              <a:rect b="b" l="l" r="r" t="t"/>
              <a:pathLst>
                <a:path extrusionOk="0" h="4065" w="3529">
                  <a:moveTo>
                    <a:pt x="1072" y="1"/>
                  </a:moveTo>
                  <a:lnTo>
                    <a:pt x="0" y="1104"/>
                  </a:lnTo>
                  <a:lnTo>
                    <a:pt x="0" y="2049"/>
                  </a:lnTo>
                  <a:lnTo>
                    <a:pt x="2017" y="4065"/>
                  </a:lnTo>
                  <a:lnTo>
                    <a:pt x="3529" y="2490"/>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3"/>
            <p:cNvSpPr/>
            <p:nvPr/>
          </p:nvSpPr>
          <p:spPr>
            <a:xfrm>
              <a:off x="-49988675" y="3225700"/>
              <a:ext cx="111875" cy="111875"/>
            </a:xfrm>
            <a:custGeom>
              <a:rect b="b" l="l" r="r" t="t"/>
              <a:pathLst>
                <a:path extrusionOk="0" h="4475" w="4475">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3"/>
            <p:cNvSpPr/>
            <p:nvPr/>
          </p:nvSpPr>
          <p:spPr>
            <a:xfrm>
              <a:off x="-50134375" y="3395050"/>
              <a:ext cx="89025" cy="88225"/>
            </a:xfrm>
            <a:custGeom>
              <a:rect b="b" l="l" r="r" t="t"/>
              <a:pathLst>
                <a:path extrusionOk="0" h="3529" w="3561">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3"/>
            <p:cNvSpPr/>
            <p:nvPr/>
          </p:nvSpPr>
          <p:spPr>
            <a:xfrm>
              <a:off x="-50045375" y="3428900"/>
              <a:ext cx="52800" cy="53600"/>
            </a:xfrm>
            <a:custGeom>
              <a:rect b="b" l="l" r="r" t="t"/>
              <a:pathLst>
                <a:path extrusionOk="0" h="2144" w="2112">
                  <a:moveTo>
                    <a:pt x="2111" y="1"/>
                  </a:move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3"/>
            <p:cNvSpPr/>
            <p:nvPr/>
          </p:nvSpPr>
          <p:spPr>
            <a:xfrm>
              <a:off x="-49975275" y="3395050"/>
              <a:ext cx="52775" cy="87450"/>
            </a:xfrm>
            <a:custGeom>
              <a:rect b="b" l="l" r="r" t="t"/>
              <a:pathLst>
                <a:path extrusionOk="0" h="3498" w="2111">
                  <a:moveTo>
                    <a:pt x="693" y="0"/>
                  </a:moveTo>
                  <a:lnTo>
                    <a:pt x="0" y="662"/>
                  </a:lnTo>
                  <a:lnTo>
                    <a:pt x="0" y="3497"/>
                  </a:lnTo>
                  <a:lnTo>
                    <a:pt x="2111" y="3497"/>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3"/>
            <p:cNvSpPr/>
            <p:nvPr/>
          </p:nvSpPr>
          <p:spPr>
            <a:xfrm>
              <a:off x="-49905175" y="3395050"/>
              <a:ext cx="70900" cy="87450"/>
            </a:xfrm>
            <a:custGeom>
              <a:rect b="b" l="l" r="r" t="t"/>
              <a:pathLst>
                <a:path extrusionOk="0" h="3498" w="2836">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2" name="Google Shape;6552;p63"/>
          <p:cNvGrpSpPr/>
          <p:nvPr/>
        </p:nvGrpSpPr>
        <p:grpSpPr>
          <a:xfrm>
            <a:off x="1267386" y="1822251"/>
            <a:ext cx="355258" cy="355288"/>
            <a:chOff x="-50134375" y="3550975"/>
            <a:chExt cx="300100" cy="300125"/>
          </a:xfrm>
        </p:grpSpPr>
        <p:sp>
          <p:nvSpPr>
            <p:cNvPr id="6553" name="Google Shape;6553;p63"/>
            <p:cNvSpPr/>
            <p:nvPr/>
          </p:nvSpPr>
          <p:spPr>
            <a:xfrm>
              <a:off x="-50134375" y="3550975"/>
              <a:ext cx="300100" cy="300125"/>
            </a:xfrm>
            <a:custGeom>
              <a:rect b="b" l="l" r="r" t="t"/>
              <a:pathLst>
                <a:path extrusionOk="0" h="12005" w="12004">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3"/>
            <p:cNvSpPr/>
            <p:nvPr/>
          </p:nvSpPr>
          <p:spPr>
            <a:xfrm>
              <a:off x="-50054825" y="3603750"/>
              <a:ext cx="141800" cy="194575"/>
            </a:xfrm>
            <a:custGeom>
              <a:rect b="b" l="l" r="r" t="t"/>
              <a:pathLst>
                <a:path extrusionOk="0" h="7783" w="5672">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5" name="Google Shape;6555;p63"/>
          <p:cNvGrpSpPr/>
          <p:nvPr/>
        </p:nvGrpSpPr>
        <p:grpSpPr>
          <a:xfrm>
            <a:off x="1267386" y="2259783"/>
            <a:ext cx="355258" cy="355051"/>
            <a:chOff x="-50134375" y="3920575"/>
            <a:chExt cx="300100" cy="299925"/>
          </a:xfrm>
        </p:grpSpPr>
        <p:sp>
          <p:nvSpPr>
            <p:cNvPr id="6556" name="Google Shape;6556;p63"/>
            <p:cNvSpPr/>
            <p:nvPr/>
          </p:nvSpPr>
          <p:spPr>
            <a:xfrm>
              <a:off x="-49985525" y="3920575"/>
              <a:ext cx="151250" cy="151850"/>
            </a:xfrm>
            <a:custGeom>
              <a:rect b="b" l="l" r="r" t="t"/>
              <a:pathLst>
                <a:path extrusionOk="0" h="6074" w="605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3"/>
            <p:cNvSpPr/>
            <p:nvPr/>
          </p:nvSpPr>
          <p:spPr>
            <a:xfrm>
              <a:off x="-50134375" y="4069250"/>
              <a:ext cx="151250" cy="151250"/>
            </a:xfrm>
            <a:custGeom>
              <a:rect b="b" l="l" r="r" t="t"/>
              <a:pathLst>
                <a:path extrusionOk="0" h="6050" w="605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3"/>
            <p:cNvSpPr/>
            <p:nvPr/>
          </p:nvSpPr>
          <p:spPr>
            <a:xfrm>
              <a:off x="-50090275" y="3964500"/>
              <a:ext cx="211100" cy="211100"/>
            </a:xfrm>
            <a:custGeom>
              <a:rect b="b" l="l" r="r" t="t"/>
              <a:pathLst>
                <a:path extrusionOk="0" h="8444" w="8444">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9" name="Google Shape;6559;p63"/>
          <p:cNvGrpSpPr/>
          <p:nvPr/>
        </p:nvGrpSpPr>
        <p:grpSpPr>
          <a:xfrm>
            <a:off x="3478110" y="1407358"/>
            <a:ext cx="357123" cy="355258"/>
            <a:chOff x="-48262200" y="3200500"/>
            <a:chExt cx="301675" cy="300100"/>
          </a:xfrm>
        </p:grpSpPr>
        <p:sp>
          <p:nvSpPr>
            <p:cNvPr id="6560" name="Google Shape;6560;p63"/>
            <p:cNvSpPr/>
            <p:nvPr/>
          </p:nvSpPr>
          <p:spPr>
            <a:xfrm>
              <a:off x="-48191325" y="3288700"/>
              <a:ext cx="51225" cy="51225"/>
            </a:xfrm>
            <a:custGeom>
              <a:rect b="b" l="l" r="r" t="t"/>
              <a:pathLst>
                <a:path extrusionOk="0" h="2049" w="2049">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3"/>
            <p:cNvSpPr/>
            <p:nvPr/>
          </p:nvSpPr>
          <p:spPr>
            <a:xfrm>
              <a:off x="-48155875" y="3324150"/>
              <a:ext cx="15775" cy="15775"/>
            </a:xfrm>
            <a:custGeom>
              <a:rect b="b" l="l" r="r" t="t"/>
              <a:pathLst>
                <a:path extrusionOk="0" h="631" w="631">
                  <a:moveTo>
                    <a:pt x="1" y="1"/>
                  </a:moveTo>
                  <a:lnTo>
                    <a:pt x="1" y="631"/>
                  </a:lnTo>
                  <a:cubicBezTo>
                    <a:pt x="284" y="505"/>
                    <a:pt x="536" y="253"/>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3"/>
            <p:cNvSpPr/>
            <p:nvPr/>
          </p:nvSpPr>
          <p:spPr>
            <a:xfrm>
              <a:off x="-48085775" y="3206000"/>
              <a:ext cx="47275" cy="47300"/>
            </a:xfrm>
            <a:custGeom>
              <a:rect b="b" l="l" r="r" t="t"/>
              <a:pathLst>
                <a:path extrusionOk="0" h="1892" w="1891">
                  <a:moveTo>
                    <a:pt x="1" y="1"/>
                  </a:moveTo>
                  <a:lnTo>
                    <a:pt x="1" y="1891"/>
                  </a:lnTo>
                  <a:lnTo>
                    <a:pt x="1891" y="1891"/>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3"/>
            <p:cNvSpPr/>
            <p:nvPr/>
          </p:nvSpPr>
          <p:spPr>
            <a:xfrm>
              <a:off x="-48262200" y="3200500"/>
              <a:ext cx="228425" cy="300100"/>
            </a:xfrm>
            <a:custGeom>
              <a:rect b="b" l="l" r="r" t="t"/>
              <a:pathLst>
                <a:path extrusionOk="0" h="12004" w="9137">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3"/>
            <p:cNvSpPr/>
            <p:nvPr/>
          </p:nvSpPr>
          <p:spPr>
            <a:xfrm>
              <a:off x="-48155075" y="3322575"/>
              <a:ext cx="52775" cy="53575"/>
            </a:xfrm>
            <a:custGeom>
              <a:rect b="b" l="l" r="r" t="t"/>
              <a:pathLst>
                <a:path extrusionOk="0" h="2143" w="2111">
                  <a:moveTo>
                    <a:pt x="1355" y="1"/>
                  </a:moveTo>
                  <a:cubicBezTo>
                    <a:pt x="1197" y="725"/>
                    <a:pt x="662" y="1261"/>
                    <a:pt x="0" y="1387"/>
                  </a:cubicBezTo>
                  <a:lnTo>
                    <a:pt x="0"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3"/>
            <p:cNvSpPr/>
            <p:nvPr/>
          </p:nvSpPr>
          <p:spPr>
            <a:xfrm>
              <a:off x="-48014100" y="3417100"/>
              <a:ext cx="53575" cy="18125"/>
            </a:xfrm>
            <a:custGeom>
              <a:rect b="b" l="l" r="r" t="t"/>
              <a:pathLst>
                <a:path extrusionOk="0" h="725" w="2143">
                  <a:moveTo>
                    <a:pt x="1" y="0"/>
                  </a:moveTo>
                  <a:lnTo>
                    <a:pt x="1" y="725"/>
                  </a:lnTo>
                  <a:lnTo>
                    <a:pt x="2143" y="725"/>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3"/>
            <p:cNvSpPr/>
            <p:nvPr/>
          </p:nvSpPr>
          <p:spPr>
            <a:xfrm>
              <a:off x="-48014100" y="3289500"/>
              <a:ext cx="53575" cy="110300"/>
            </a:xfrm>
            <a:custGeom>
              <a:rect b="b" l="l" r="r" t="t"/>
              <a:pathLst>
                <a:path extrusionOk="0" h="4412" w="2143">
                  <a:moveTo>
                    <a:pt x="1" y="0"/>
                  </a:moveTo>
                  <a:lnTo>
                    <a:pt x="1" y="4411"/>
                  </a:lnTo>
                  <a:lnTo>
                    <a:pt x="2143" y="4411"/>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3"/>
            <p:cNvSpPr/>
            <p:nvPr/>
          </p:nvSpPr>
          <p:spPr>
            <a:xfrm>
              <a:off x="-48014100" y="3451750"/>
              <a:ext cx="53575" cy="48075"/>
            </a:xfrm>
            <a:custGeom>
              <a:rect b="b" l="l" r="r" t="t"/>
              <a:pathLst>
                <a:path extrusionOk="0" h="1923" w="2143">
                  <a:moveTo>
                    <a:pt x="1" y="0"/>
                  </a:moveTo>
                  <a:lnTo>
                    <a:pt x="1" y="883"/>
                  </a:lnTo>
                  <a:cubicBezTo>
                    <a:pt x="1" y="1450"/>
                    <a:pt x="473" y="1922"/>
                    <a:pt x="1072" y="1922"/>
                  </a:cubicBezTo>
                  <a:cubicBezTo>
                    <a:pt x="1670" y="1922"/>
                    <a:pt x="2143" y="1450"/>
                    <a:pt x="2143" y="883"/>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3"/>
            <p:cNvSpPr/>
            <p:nvPr/>
          </p:nvSpPr>
          <p:spPr>
            <a:xfrm>
              <a:off x="-48011725" y="3220375"/>
              <a:ext cx="48050" cy="51025"/>
            </a:xfrm>
            <a:custGeom>
              <a:rect b="b" l="l" r="r" t="t"/>
              <a:pathLst>
                <a:path extrusionOk="0" h="2041" w="1922">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9" name="Google Shape;6569;p63"/>
          <p:cNvGrpSpPr/>
          <p:nvPr/>
        </p:nvGrpSpPr>
        <p:grpSpPr>
          <a:xfrm>
            <a:off x="3507483" y="1844447"/>
            <a:ext cx="298377" cy="354519"/>
            <a:chOff x="-48233050" y="3569725"/>
            <a:chExt cx="252050" cy="299475"/>
          </a:xfrm>
        </p:grpSpPr>
        <p:sp>
          <p:nvSpPr>
            <p:cNvPr id="6570" name="Google Shape;6570;p63"/>
            <p:cNvSpPr/>
            <p:nvPr/>
          </p:nvSpPr>
          <p:spPr>
            <a:xfrm>
              <a:off x="-48233050" y="3569725"/>
              <a:ext cx="252050" cy="299475"/>
            </a:xfrm>
            <a:custGeom>
              <a:rect b="b" l="l" r="r" t="t"/>
              <a:pathLst>
                <a:path extrusionOk="0" h="11979" w="10082">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3"/>
            <p:cNvSpPr/>
            <p:nvPr/>
          </p:nvSpPr>
          <p:spPr>
            <a:xfrm>
              <a:off x="-48170050" y="3622650"/>
              <a:ext cx="100050" cy="103225"/>
            </a:xfrm>
            <a:custGeom>
              <a:rect b="b" l="l" r="r" t="t"/>
              <a:pathLst>
                <a:path extrusionOk="0" h="4129" w="4002">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3"/>
            <p:cNvSpPr/>
            <p:nvPr/>
          </p:nvSpPr>
          <p:spPr>
            <a:xfrm>
              <a:off x="-48129100" y="3665200"/>
              <a:ext cx="18150" cy="18125"/>
            </a:xfrm>
            <a:custGeom>
              <a:rect b="b" l="l" r="r" t="t"/>
              <a:pathLst>
                <a:path extrusionOk="0" h="725" w="726">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63"/>
          <p:cNvGrpSpPr/>
          <p:nvPr/>
        </p:nvGrpSpPr>
        <p:grpSpPr>
          <a:xfrm>
            <a:off x="3531248" y="2278191"/>
            <a:ext cx="250847" cy="358070"/>
            <a:chOff x="-48216525" y="3936125"/>
            <a:chExt cx="211900" cy="302475"/>
          </a:xfrm>
        </p:grpSpPr>
        <p:sp>
          <p:nvSpPr>
            <p:cNvPr id="6574" name="Google Shape;6574;p63"/>
            <p:cNvSpPr/>
            <p:nvPr/>
          </p:nvSpPr>
          <p:spPr>
            <a:xfrm>
              <a:off x="-48207850" y="3955825"/>
              <a:ext cx="105550" cy="158325"/>
            </a:xfrm>
            <a:custGeom>
              <a:rect b="b" l="l" r="r" t="t"/>
              <a:pathLst>
                <a:path extrusionOk="0" h="6333" w="4222">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3"/>
            <p:cNvSpPr/>
            <p:nvPr/>
          </p:nvSpPr>
          <p:spPr>
            <a:xfrm>
              <a:off x="-48192100" y="4184225"/>
              <a:ext cx="163850" cy="54375"/>
            </a:xfrm>
            <a:custGeom>
              <a:rect b="b" l="l" r="r" t="t"/>
              <a:pathLst>
                <a:path extrusionOk="0" h="2175" w="6554">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3"/>
            <p:cNvSpPr/>
            <p:nvPr/>
          </p:nvSpPr>
          <p:spPr>
            <a:xfrm>
              <a:off x="-48216525" y="4131475"/>
              <a:ext cx="211900" cy="34675"/>
            </a:xfrm>
            <a:custGeom>
              <a:rect b="b" l="l" r="r" t="t"/>
              <a:pathLst>
                <a:path extrusionOk="0" h="1387" w="8476">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3"/>
            <p:cNvSpPr/>
            <p:nvPr/>
          </p:nvSpPr>
          <p:spPr>
            <a:xfrm>
              <a:off x="-48113350" y="3936125"/>
              <a:ext cx="98475" cy="178025"/>
            </a:xfrm>
            <a:custGeom>
              <a:rect b="b" l="l" r="r" t="t"/>
              <a:pathLst>
                <a:path extrusionOk="0" h="7121" w="3939">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8" name="Google Shape;6578;p63"/>
          <p:cNvGrpSpPr/>
          <p:nvPr/>
        </p:nvGrpSpPr>
        <p:grpSpPr>
          <a:xfrm>
            <a:off x="2186966" y="2753261"/>
            <a:ext cx="355258" cy="355288"/>
            <a:chOff x="-46410500" y="3201275"/>
            <a:chExt cx="300100" cy="300125"/>
          </a:xfrm>
        </p:grpSpPr>
        <p:sp>
          <p:nvSpPr>
            <p:cNvPr id="6579" name="Google Shape;6579;p63"/>
            <p:cNvSpPr/>
            <p:nvPr/>
          </p:nvSpPr>
          <p:spPr>
            <a:xfrm>
              <a:off x="-46358500" y="3201275"/>
              <a:ext cx="37825" cy="87450"/>
            </a:xfrm>
            <a:custGeom>
              <a:rect b="b" l="l" r="r" t="t"/>
              <a:pathLst>
                <a:path extrusionOk="0" h="3498" w="1513">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3"/>
            <p:cNvSpPr/>
            <p:nvPr/>
          </p:nvSpPr>
          <p:spPr>
            <a:xfrm>
              <a:off x="-46307325" y="3201275"/>
              <a:ext cx="38625" cy="88250"/>
            </a:xfrm>
            <a:custGeom>
              <a:rect b="b" l="l" r="r" t="t"/>
              <a:pathLst>
                <a:path extrusionOk="0" h="3530" w="1545">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3"/>
            <p:cNvSpPr/>
            <p:nvPr/>
          </p:nvSpPr>
          <p:spPr>
            <a:xfrm>
              <a:off x="-46253750" y="3201275"/>
              <a:ext cx="38600" cy="87450"/>
            </a:xfrm>
            <a:custGeom>
              <a:rect b="b" l="l" r="r" t="t"/>
              <a:pathLst>
                <a:path extrusionOk="0" h="3498" w="1544">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3"/>
            <p:cNvSpPr/>
            <p:nvPr/>
          </p:nvSpPr>
          <p:spPr>
            <a:xfrm>
              <a:off x="-46410500" y="3306025"/>
              <a:ext cx="300100" cy="141025"/>
            </a:xfrm>
            <a:custGeom>
              <a:rect b="b" l="l" r="r" t="t"/>
              <a:pathLst>
                <a:path extrusionOk="0" h="5641" w="12004">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3"/>
            <p:cNvSpPr/>
            <p:nvPr/>
          </p:nvSpPr>
          <p:spPr>
            <a:xfrm>
              <a:off x="-46401050" y="3465925"/>
              <a:ext cx="226075" cy="35475"/>
            </a:xfrm>
            <a:custGeom>
              <a:rect b="b" l="l" r="r" t="t"/>
              <a:pathLst>
                <a:path extrusionOk="0" h="1419" w="9043">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4" name="Google Shape;6584;p63"/>
          <p:cNvGrpSpPr/>
          <p:nvPr/>
        </p:nvGrpSpPr>
        <p:grpSpPr>
          <a:xfrm>
            <a:off x="2186966" y="3188692"/>
            <a:ext cx="355258" cy="356205"/>
            <a:chOff x="-46409700" y="3569100"/>
            <a:chExt cx="300100" cy="300900"/>
          </a:xfrm>
        </p:grpSpPr>
        <p:sp>
          <p:nvSpPr>
            <p:cNvPr id="6585" name="Google Shape;6585;p63"/>
            <p:cNvSpPr/>
            <p:nvPr/>
          </p:nvSpPr>
          <p:spPr>
            <a:xfrm>
              <a:off x="-46234850" y="3569100"/>
              <a:ext cx="18125" cy="52800"/>
            </a:xfrm>
            <a:custGeom>
              <a:rect b="b" l="l" r="r" t="t"/>
              <a:pathLst>
                <a:path extrusionOk="0" h="2112" w="725">
                  <a:moveTo>
                    <a:pt x="0" y="1"/>
                  </a:moveTo>
                  <a:lnTo>
                    <a:pt x="0" y="2111"/>
                  </a:lnTo>
                  <a:lnTo>
                    <a:pt x="725" y="2111"/>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3"/>
            <p:cNvSpPr/>
            <p:nvPr/>
          </p:nvSpPr>
          <p:spPr>
            <a:xfrm>
              <a:off x="-46270300" y="374552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3"/>
            <p:cNvSpPr/>
            <p:nvPr/>
          </p:nvSpPr>
          <p:spPr>
            <a:xfrm>
              <a:off x="-46305750" y="3710875"/>
              <a:ext cx="89025" cy="88225"/>
            </a:xfrm>
            <a:custGeom>
              <a:rect b="b" l="l" r="r" t="t"/>
              <a:pathLst>
                <a:path extrusionOk="0" h="3529" w="3561">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3"/>
            <p:cNvSpPr/>
            <p:nvPr/>
          </p:nvSpPr>
          <p:spPr>
            <a:xfrm>
              <a:off x="-46409700" y="3569900"/>
              <a:ext cx="300100" cy="300100"/>
            </a:xfrm>
            <a:custGeom>
              <a:rect b="b" l="l" r="r" t="t"/>
              <a:pathLst>
                <a:path extrusionOk="0" h="12004" w="12004">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3"/>
            <p:cNvSpPr/>
            <p:nvPr/>
          </p:nvSpPr>
          <p:spPr>
            <a:xfrm>
              <a:off x="-46341175" y="3569100"/>
              <a:ext cx="159125" cy="87450"/>
            </a:xfrm>
            <a:custGeom>
              <a:rect b="b" l="l" r="r" t="t"/>
              <a:pathLst>
                <a:path extrusionOk="0" h="3498" w="6365">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0" name="Google Shape;6590;p63"/>
          <p:cNvGrpSpPr/>
          <p:nvPr/>
        </p:nvGrpSpPr>
        <p:grpSpPr>
          <a:xfrm>
            <a:off x="2174847" y="3624124"/>
            <a:ext cx="379497" cy="358070"/>
            <a:chOff x="-46422300" y="3936925"/>
            <a:chExt cx="320575" cy="302475"/>
          </a:xfrm>
        </p:grpSpPr>
        <p:sp>
          <p:nvSpPr>
            <p:cNvPr id="6591" name="Google Shape;6591;p63"/>
            <p:cNvSpPr/>
            <p:nvPr/>
          </p:nvSpPr>
          <p:spPr>
            <a:xfrm>
              <a:off x="-46254550" y="3936925"/>
              <a:ext cx="152825" cy="300900"/>
            </a:xfrm>
            <a:custGeom>
              <a:rect b="b" l="l" r="r" t="t"/>
              <a:pathLst>
                <a:path extrusionOk="0" h="12036" w="6113">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3"/>
            <p:cNvSpPr/>
            <p:nvPr/>
          </p:nvSpPr>
          <p:spPr>
            <a:xfrm>
              <a:off x="-46422300" y="3938500"/>
              <a:ext cx="152025" cy="300900"/>
            </a:xfrm>
            <a:custGeom>
              <a:rect b="b" l="l" r="r" t="t"/>
              <a:pathLst>
                <a:path extrusionOk="0" h="12036" w="6081">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3" name="Google Shape;6593;p63"/>
          <p:cNvGrpSpPr/>
          <p:nvPr/>
        </p:nvGrpSpPr>
        <p:grpSpPr>
          <a:xfrm>
            <a:off x="3952426" y="3178452"/>
            <a:ext cx="356205" cy="355258"/>
            <a:chOff x="-44914800" y="3560450"/>
            <a:chExt cx="300900" cy="300100"/>
          </a:xfrm>
        </p:grpSpPr>
        <p:sp>
          <p:nvSpPr>
            <p:cNvPr id="6594" name="Google Shape;6594;p63"/>
            <p:cNvSpPr/>
            <p:nvPr/>
          </p:nvSpPr>
          <p:spPr>
            <a:xfrm>
              <a:off x="-44914800" y="3560450"/>
              <a:ext cx="300900" cy="300100"/>
            </a:xfrm>
            <a:custGeom>
              <a:rect b="b" l="l" r="r" t="t"/>
              <a:pathLst>
                <a:path extrusionOk="0" h="12004" w="12036">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3"/>
            <p:cNvSpPr/>
            <p:nvPr/>
          </p:nvSpPr>
          <p:spPr>
            <a:xfrm>
              <a:off x="-44861250" y="3632100"/>
              <a:ext cx="193800" cy="146525"/>
            </a:xfrm>
            <a:custGeom>
              <a:rect b="b" l="l" r="r" t="t"/>
              <a:pathLst>
                <a:path extrusionOk="0" h="5861" w="7752">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3"/>
            <p:cNvSpPr/>
            <p:nvPr/>
          </p:nvSpPr>
          <p:spPr>
            <a:xfrm>
              <a:off x="-44773800" y="3675425"/>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3"/>
            <p:cNvSpPr/>
            <p:nvPr/>
          </p:nvSpPr>
          <p:spPr>
            <a:xfrm>
              <a:off x="-44750975" y="3741600"/>
              <a:ext cx="70900" cy="48050"/>
            </a:xfrm>
            <a:custGeom>
              <a:rect b="b" l="l" r="r" t="t"/>
              <a:pathLst>
                <a:path extrusionOk="0" h="1922" w="2836">
                  <a:moveTo>
                    <a:pt x="883" y="0"/>
                  </a:moveTo>
                  <a:lnTo>
                    <a:pt x="1" y="945"/>
                  </a:lnTo>
                  <a:lnTo>
                    <a:pt x="1009" y="1922"/>
                  </a:lnTo>
                  <a:lnTo>
                    <a:pt x="2836" y="1922"/>
                  </a:lnTo>
                  <a:lnTo>
                    <a:pt x="8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3"/>
            <p:cNvSpPr/>
            <p:nvPr/>
          </p:nvSpPr>
          <p:spPr>
            <a:xfrm>
              <a:off x="-44848625" y="3740025"/>
              <a:ext cx="97675" cy="49625"/>
            </a:xfrm>
            <a:custGeom>
              <a:rect b="b" l="l" r="r" t="t"/>
              <a:pathLst>
                <a:path extrusionOk="0" h="1985" w="3907">
                  <a:moveTo>
                    <a:pt x="1985" y="0"/>
                  </a:moveTo>
                  <a:lnTo>
                    <a:pt x="0" y="1985"/>
                  </a:lnTo>
                  <a:lnTo>
                    <a:pt x="3907" y="1985"/>
                  </a:ln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99" name="Google Shape;6599;p63"/>
          <p:cNvGrpSpPr/>
          <p:nvPr/>
        </p:nvGrpSpPr>
        <p:grpSpPr>
          <a:xfrm>
            <a:off x="1707478" y="1387086"/>
            <a:ext cx="354311" cy="354104"/>
            <a:chOff x="-49764975" y="3183375"/>
            <a:chExt cx="299300" cy="299125"/>
          </a:xfrm>
        </p:grpSpPr>
        <p:sp>
          <p:nvSpPr>
            <p:cNvPr id="6600" name="Google Shape;6600;p63"/>
            <p:cNvSpPr/>
            <p:nvPr/>
          </p:nvSpPr>
          <p:spPr>
            <a:xfrm>
              <a:off x="-49606675" y="3233575"/>
              <a:ext cx="70125" cy="103200"/>
            </a:xfrm>
            <a:custGeom>
              <a:rect b="b" l="l" r="r" t="t"/>
              <a:pathLst>
                <a:path extrusionOk="0" h="4128" w="2805">
                  <a:moveTo>
                    <a:pt x="2805" y="1"/>
                  </a:moveTo>
                  <a:lnTo>
                    <a:pt x="1" y="1355"/>
                  </a:lnTo>
                  <a:lnTo>
                    <a:pt x="1" y="4128"/>
                  </a:lnTo>
                  <a:lnTo>
                    <a:pt x="2805" y="2710"/>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3"/>
            <p:cNvSpPr/>
            <p:nvPr/>
          </p:nvSpPr>
          <p:spPr>
            <a:xfrm>
              <a:off x="-49676775" y="3364325"/>
              <a:ext cx="52000" cy="118175"/>
            </a:xfrm>
            <a:custGeom>
              <a:rect b="b" l="l" r="r" t="t"/>
              <a:pathLst>
                <a:path extrusionOk="0" h="4727" w="2080">
                  <a:moveTo>
                    <a:pt x="2080" y="0"/>
                  </a:moveTo>
                  <a:lnTo>
                    <a:pt x="1" y="1072"/>
                  </a:lnTo>
                  <a:lnTo>
                    <a:pt x="1" y="4726"/>
                  </a:lnTo>
                  <a:lnTo>
                    <a:pt x="2080" y="3529"/>
                  </a:lnTo>
                  <a:lnTo>
                    <a:pt x="208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3"/>
            <p:cNvSpPr/>
            <p:nvPr/>
          </p:nvSpPr>
          <p:spPr>
            <a:xfrm>
              <a:off x="-49694100" y="3233575"/>
              <a:ext cx="69325" cy="103200"/>
            </a:xfrm>
            <a:custGeom>
              <a:rect b="b" l="l" r="r" t="t"/>
              <a:pathLst>
                <a:path extrusionOk="0" h="4128" w="2773">
                  <a:moveTo>
                    <a:pt x="1" y="1"/>
                  </a:moveTo>
                  <a:lnTo>
                    <a:pt x="1" y="2710"/>
                  </a:lnTo>
                  <a:lnTo>
                    <a:pt x="2773" y="4128"/>
                  </a:lnTo>
                  <a:lnTo>
                    <a:pt x="2773" y="1355"/>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3"/>
            <p:cNvSpPr/>
            <p:nvPr/>
          </p:nvSpPr>
          <p:spPr>
            <a:xfrm>
              <a:off x="-49756325" y="3314700"/>
              <a:ext cx="121325" cy="61450"/>
            </a:xfrm>
            <a:custGeom>
              <a:rect b="b" l="l" r="r" t="t"/>
              <a:pathLst>
                <a:path extrusionOk="0" h="2458" w="4853">
                  <a:moveTo>
                    <a:pt x="2048" y="1"/>
                  </a:moveTo>
                  <a:lnTo>
                    <a:pt x="1" y="1040"/>
                  </a:lnTo>
                  <a:lnTo>
                    <a:pt x="2836" y="2458"/>
                  </a:lnTo>
                  <a:lnTo>
                    <a:pt x="4852" y="1418"/>
                  </a:lnTo>
                  <a:lnTo>
                    <a:pt x="20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3"/>
            <p:cNvSpPr/>
            <p:nvPr/>
          </p:nvSpPr>
          <p:spPr>
            <a:xfrm>
              <a:off x="-49606675" y="3364325"/>
              <a:ext cx="52000" cy="118175"/>
            </a:xfrm>
            <a:custGeom>
              <a:rect b="b" l="l" r="r" t="t"/>
              <a:pathLst>
                <a:path extrusionOk="0" h="4727" w="2080">
                  <a:moveTo>
                    <a:pt x="1" y="0"/>
                  </a:moveTo>
                  <a:lnTo>
                    <a:pt x="1" y="3529"/>
                  </a:lnTo>
                  <a:lnTo>
                    <a:pt x="2080" y="4726"/>
                  </a:lnTo>
                  <a:lnTo>
                    <a:pt x="2080" y="1072"/>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3"/>
            <p:cNvSpPr/>
            <p:nvPr/>
          </p:nvSpPr>
          <p:spPr>
            <a:xfrm>
              <a:off x="-49595650" y="3314700"/>
              <a:ext cx="121325" cy="61450"/>
            </a:xfrm>
            <a:custGeom>
              <a:rect b="b" l="l" r="r" t="t"/>
              <a:pathLst>
                <a:path extrusionOk="0" h="2458" w="4853">
                  <a:moveTo>
                    <a:pt x="2773" y="1"/>
                  </a:moveTo>
                  <a:lnTo>
                    <a:pt x="1" y="1418"/>
                  </a:lnTo>
                  <a:lnTo>
                    <a:pt x="1985" y="2458"/>
                  </a:lnTo>
                  <a:lnTo>
                    <a:pt x="4852" y="1040"/>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3"/>
            <p:cNvSpPr/>
            <p:nvPr/>
          </p:nvSpPr>
          <p:spPr>
            <a:xfrm>
              <a:off x="-49764975" y="3355650"/>
              <a:ext cx="70100" cy="126850"/>
            </a:xfrm>
            <a:custGeom>
              <a:rect b="b" l="l" r="r" t="t"/>
              <a:pathLst>
                <a:path extrusionOk="0" h="5074" w="2804">
                  <a:moveTo>
                    <a:pt x="0" y="1"/>
                  </a:moveTo>
                  <a:lnTo>
                    <a:pt x="0" y="3309"/>
                  </a:lnTo>
                  <a:cubicBezTo>
                    <a:pt x="0" y="3403"/>
                    <a:pt x="63" y="3529"/>
                    <a:pt x="189" y="3624"/>
                  </a:cubicBezTo>
                  <a:lnTo>
                    <a:pt x="2804" y="5073"/>
                  </a:lnTo>
                  <a:lnTo>
                    <a:pt x="2804" y="141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3"/>
            <p:cNvSpPr/>
            <p:nvPr/>
          </p:nvSpPr>
          <p:spPr>
            <a:xfrm>
              <a:off x="-49535775" y="3355650"/>
              <a:ext cx="70100" cy="126850"/>
            </a:xfrm>
            <a:custGeom>
              <a:rect b="b" l="l" r="r" t="t"/>
              <a:pathLst>
                <a:path extrusionOk="0" h="5074" w="2804">
                  <a:moveTo>
                    <a:pt x="2804" y="1"/>
                  </a:moveTo>
                  <a:lnTo>
                    <a:pt x="0" y="1419"/>
                  </a:lnTo>
                  <a:lnTo>
                    <a:pt x="0" y="5073"/>
                  </a:lnTo>
                  <a:lnTo>
                    <a:pt x="2583" y="3624"/>
                  </a:lnTo>
                  <a:cubicBezTo>
                    <a:pt x="2709" y="3529"/>
                    <a:pt x="2804" y="3403"/>
                    <a:pt x="2804" y="3309"/>
                  </a:cubicBez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3"/>
            <p:cNvSpPr/>
            <p:nvPr/>
          </p:nvSpPr>
          <p:spPr>
            <a:xfrm>
              <a:off x="-49685425" y="3183375"/>
              <a:ext cx="140200" cy="69925"/>
            </a:xfrm>
            <a:custGeom>
              <a:rect b="b" l="l" r="r" t="t"/>
              <a:pathLst>
                <a:path extrusionOk="0" h="2797" w="5608">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9" name="Google Shape;6609;p63"/>
          <p:cNvGrpSpPr/>
          <p:nvPr/>
        </p:nvGrpSpPr>
        <p:grpSpPr>
          <a:xfrm>
            <a:off x="1707478" y="1822547"/>
            <a:ext cx="354311" cy="355909"/>
            <a:chOff x="-49764975" y="3551225"/>
            <a:chExt cx="299300" cy="300650"/>
          </a:xfrm>
        </p:grpSpPr>
        <p:sp>
          <p:nvSpPr>
            <p:cNvPr id="6610" name="Google Shape;6610;p63"/>
            <p:cNvSpPr/>
            <p:nvPr/>
          </p:nvSpPr>
          <p:spPr>
            <a:xfrm>
              <a:off x="-49764975" y="3657325"/>
              <a:ext cx="35450" cy="18125"/>
            </a:xfrm>
            <a:custGeom>
              <a:rect b="b" l="l" r="r" t="t"/>
              <a:pathLst>
                <a:path extrusionOk="0" h="725" w="1418">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3"/>
            <p:cNvSpPr/>
            <p:nvPr/>
          </p:nvSpPr>
          <p:spPr>
            <a:xfrm>
              <a:off x="-49763400" y="3598250"/>
              <a:ext cx="31525" cy="29950"/>
            </a:xfrm>
            <a:custGeom>
              <a:rect b="b" l="l" r="r" t="t"/>
              <a:pathLst>
                <a:path extrusionOk="0" h="1198" w="1261">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3"/>
            <p:cNvSpPr/>
            <p:nvPr/>
          </p:nvSpPr>
          <p:spPr>
            <a:xfrm>
              <a:off x="-49763400" y="3703975"/>
              <a:ext cx="31525" cy="30550"/>
            </a:xfrm>
            <a:custGeom>
              <a:rect b="b" l="l" r="r" t="t"/>
              <a:pathLst>
                <a:path extrusionOk="0" h="1222" w="1261">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3"/>
            <p:cNvSpPr/>
            <p:nvPr/>
          </p:nvSpPr>
          <p:spPr>
            <a:xfrm>
              <a:off x="-49501125" y="3657325"/>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3"/>
            <p:cNvSpPr/>
            <p:nvPr/>
          </p:nvSpPr>
          <p:spPr>
            <a:xfrm>
              <a:off x="-49499550" y="3598250"/>
              <a:ext cx="31525" cy="30550"/>
            </a:xfrm>
            <a:custGeom>
              <a:rect b="b" l="l" r="r" t="t"/>
              <a:pathLst>
                <a:path extrusionOk="0" h="1222" w="1261">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3"/>
            <p:cNvSpPr/>
            <p:nvPr/>
          </p:nvSpPr>
          <p:spPr>
            <a:xfrm>
              <a:off x="-49499550" y="3704575"/>
              <a:ext cx="31525" cy="29950"/>
            </a:xfrm>
            <a:custGeom>
              <a:rect b="b" l="l" r="r" t="t"/>
              <a:pathLst>
                <a:path extrusionOk="0" h="1198" w="1261">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3"/>
            <p:cNvSpPr/>
            <p:nvPr/>
          </p:nvSpPr>
          <p:spPr>
            <a:xfrm>
              <a:off x="-49725600" y="3551225"/>
              <a:ext cx="215050" cy="210875"/>
            </a:xfrm>
            <a:custGeom>
              <a:rect b="b" l="l" r="r" t="t"/>
              <a:pathLst>
                <a:path extrusionOk="0" h="8435" w="8602">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3"/>
            <p:cNvSpPr/>
            <p:nvPr/>
          </p:nvSpPr>
          <p:spPr>
            <a:xfrm>
              <a:off x="-49633450" y="3697475"/>
              <a:ext cx="35475" cy="65400"/>
            </a:xfrm>
            <a:custGeom>
              <a:rect b="b" l="l" r="r" t="t"/>
              <a:pathLst>
                <a:path extrusionOk="0" h="2616" w="1419">
                  <a:moveTo>
                    <a:pt x="0" y="1"/>
                  </a:moveTo>
                  <a:lnTo>
                    <a:pt x="0" y="2616"/>
                  </a:lnTo>
                  <a:lnTo>
                    <a:pt x="1418" y="2616"/>
                  </a:lnTo>
                  <a:lnTo>
                    <a:pt x="1418" y="1"/>
                  </a:lnTo>
                  <a:cubicBezTo>
                    <a:pt x="1198" y="95"/>
                    <a:pt x="946" y="127"/>
                    <a:pt x="725" y="127"/>
                  </a:cubicBezTo>
                  <a:cubicBezTo>
                    <a:pt x="473" y="127"/>
                    <a:pt x="252" y="95"/>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3"/>
            <p:cNvSpPr/>
            <p:nvPr/>
          </p:nvSpPr>
          <p:spPr>
            <a:xfrm>
              <a:off x="-49676775" y="3780975"/>
              <a:ext cx="123675" cy="34675"/>
            </a:xfrm>
            <a:custGeom>
              <a:rect b="b" l="l" r="r" t="t"/>
              <a:pathLst>
                <a:path extrusionOk="0" h="1387" w="4947">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3"/>
            <p:cNvSpPr/>
            <p:nvPr/>
          </p:nvSpPr>
          <p:spPr>
            <a:xfrm>
              <a:off x="-49630300" y="3651800"/>
              <a:ext cx="29150" cy="31325"/>
            </a:xfrm>
            <a:custGeom>
              <a:rect b="b" l="l" r="r" t="t"/>
              <a:pathLst>
                <a:path extrusionOk="0" h="1253" w="1166">
                  <a:moveTo>
                    <a:pt x="599" y="1"/>
                  </a:moveTo>
                  <a:lnTo>
                    <a:pt x="0" y="1135"/>
                  </a:lnTo>
                  <a:cubicBezTo>
                    <a:pt x="189" y="1214"/>
                    <a:pt x="386" y="1253"/>
                    <a:pt x="583" y="1253"/>
                  </a:cubicBezTo>
                  <a:cubicBezTo>
                    <a:pt x="780" y="1253"/>
                    <a:pt x="977" y="1214"/>
                    <a:pt x="1166" y="1135"/>
                  </a:cubicBezTo>
                  <a:lnTo>
                    <a:pt x="59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3"/>
            <p:cNvSpPr/>
            <p:nvPr/>
          </p:nvSpPr>
          <p:spPr>
            <a:xfrm>
              <a:off x="-49657875" y="3833750"/>
              <a:ext cx="85100" cy="18125"/>
            </a:xfrm>
            <a:custGeom>
              <a:rect b="b" l="l" r="r" t="t"/>
              <a:pathLst>
                <a:path extrusionOk="0" h="725" w="3404">
                  <a:moveTo>
                    <a:pt x="1" y="0"/>
                  </a:moveTo>
                  <a:cubicBezTo>
                    <a:pt x="158" y="410"/>
                    <a:pt x="536" y="725"/>
                    <a:pt x="977" y="725"/>
                  </a:cubicBezTo>
                  <a:lnTo>
                    <a:pt x="2395" y="725"/>
                  </a:lnTo>
                  <a:cubicBezTo>
                    <a:pt x="2868" y="725"/>
                    <a:pt x="3246" y="410"/>
                    <a:pt x="34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1" name="Google Shape;6621;p63"/>
          <p:cNvGrpSpPr/>
          <p:nvPr/>
        </p:nvGrpSpPr>
        <p:grpSpPr>
          <a:xfrm>
            <a:off x="1705140" y="2259310"/>
            <a:ext cx="358987" cy="355525"/>
            <a:chOff x="-49766550" y="3920175"/>
            <a:chExt cx="303250" cy="300325"/>
          </a:xfrm>
        </p:grpSpPr>
        <p:sp>
          <p:nvSpPr>
            <p:cNvPr id="6622" name="Google Shape;6622;p63"/>
            <p:cNvSpPr/>
            <p:nvPr/>
          </p:nvSpPr>
          <p:spPr>
            <a:xfrm>
              <a:off x="-49764975" y="3920175"/>
              <a:ext cx="228425" cy="89225"/>
            </a:xfrm>
            <a:custGeom>
              <a:rect b="b" l="l" r="r" t="t"/>
              <a:pathLst>
                <a:path extrusionOk="0" h="3569" w="9137">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3"/>
            <p:cNvSpPr/>
            <p:nvPr/>
          </p:nvSpPr>
          <p:spPr>
            <a:xfrm>
              <a:off x="-49764975" y="3998350"/>
              <a:ext cx="141775" cy="115800"/>
            </a:xfrm>
            <a:custGeom>
              <a:rect b="b" l="l" r="r" t="t"/>
              <a:pathLst>
                <a:path extrusionOk="0" h="4632" w="5671">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3"/>
            <p:cNvSpPr/>
            <p:nvPr/>
          </p:nvSpPr>
          <p:spPr>
            <a:xfrm>
              <a:off x="-49627150" y="3996000"/>
              <a:ext cx="163850" cy="148100"/>
            </a:xfrm>
            <a:custGeom>
              <a:rect b="b" l="l" r="r" t="t"/>
              <a:pathLst>
                <a:path extrusionOk="0" h="5924" w="6554">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3"/>
            <p:cNvSpPr/>
            <p:nvPr/>
          </p:nvSpPr>
          <p:spPr>
            <a:xfrm>
              <a:off x="-49766550" y="4061375"/>
              <a:ext cx="230000" cy="159125"/>
            </a:xfrm>
            <a:custGeom>
              <a:rect b="b" l="l" r="r" t="t"/>
              <a:pathLst>
                <a:path extrusionOk="0" h="6365" w="920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6" name="Google Shape;6626;p63"/>
          <p:cNvGrpSpPr/>
          <p:nvPr/>
        </p:nvGrpSpPr>
        <p:grpSpPr>
          <a:xfrm>
            <a:off x="3920671" y="1407358"/>
            <a:ext cx="357123" cy="354341"/>
            <a:chOff x="-47892800" y="3200500"/>
            <a:chExt cx="301675" cy="299325"/>
          </a:xfrm>
        </p:grpSpPr>
        <p:sp>
          <p:nvSpPr>
            <p:cNvPr id="6627" name="Google Shape;6627;p63"/>
            <p:cNvSpPr/>
            <p:nvPr/>
          </p:nvSpPr>
          <p:spPr>
            <a:xfrm>
              <a:off x="-47892800" y="3200500"/>
              <a:ext cx="301675" cy="177225"/>
            </a:xfrm>
            <a:custGeom>
              <a:rect b="b" l="l" r="r" t="t"/>
              <a:pathLst>
                <a:path extrusionOk="0" h="7089" w="12067">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3"/>
            <p:cNvSpPr/>
            <p:nvPr/>
          </p:nvSpPr>
          <p:spPr>
            <a:xfrm>
              <a:off x="-47751825" y="3306025"/>
              <a:ext cx="17350" cy="18150"/>
            </a:xfrm>
            <a:custGeom>
              <a:rect b="b" l="l" r="r" t="t"/>
              <a:pathLst>
                <a:path extrusionOk="0" h="726" w="694">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3"/>
            <p:cNvSpPr/>
            <p:nvPr/>
          </p:nvSpPr>
          <p:spPr>
            <a:xfrm>
              <a:off x="-47786475" y="3395050"/>
              <a:ext cx="87450" cy="17350"/>
            </a:xfrm>
            <a:custGeom>
              <a:rect b="b" l="l" r="r" t="t"/>
              <a:pathLst>
                <a:path extrusionOk="0" h="694" w="3498">
                  <a:moveTo>
                    <a:pt x="347" y="0"/>
                  </a:moveTo>
                  <a:cubicBezTo>
                    <a:pt x="158" y="0"/>
                    <a:pt x="1" y="158"/>
                    <a:pt x="1" y="347"/>
                  </a:cubicBezTo>
                  <a:lnTo>
                    <a:pt x="1" y="693"/>
                  </a:lnTo>
                  <a:lnTo>
                    <a:pt x="3498" y="693"/>
                  </a:lnTo>
                  <a:lnTo>
                    <a:pt x="3498" y="347"/>
                  </a:lnTo>
                  <a:cubicBezTo>
                    <a:pt x="3498" y="158"/>
                    <a:pt x="3372"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3"/>
            <p:cNvSpPr/>
            <p:nvPr/>
          </p:nvSpPr>
          <p:spPr>
            <a:xfrm>
              <a:off x="-47692750" y="3271375"/>
              <a:ext cx="101625" cy="140225"/>
            </a:xfrm>
            <a:custGeom>
              <a:rect b="b" l="l" r="r" t="t"/>
              <a:pathLst>
                <a:path extrusionOk="0" h="5609" w="4065">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3"/>
            <p:cNvSpPr/>
            <p:nvPr/>
          </p:nvSpPr>
          <p:spPr>
            <a:xfrm>
              <a:off x="-47891225" y="3272950"/>
              <a:ext cx="100050" cy="140225"/>
            </a:xfrm>
            <a:custGeom>
              <a:rect b="b" l="l" r="r" t="t"/>
              <a:pathLst>
                <a:path extrusionOk="0" h="5609" w="4002">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3"/>
            <p:cNvSpPr/>
            <p:nvPr/>
          </p:nvSpPr>
          <p:spPr>
            <a:xfrm>
              <a:off x="-47892800" y="3428900"/>
              <a:ext cx="300100" cy="70925"/>
            </a:xfrm>
            <a:custGeom>
              <a:rect b="b" l="l" r="r" t="t"/>
              <a:pathLst>
                <a:path extrusionOk="0" h="2837" w="12004">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33" name="Google Shape;6633;p63"/>
          <p:cNvGrpSpPr/>
          <p:nvPr/>
        </p:nvGrpSpPr>
        <p:grpSpPr>
          <a:xfrm>
            <a:off x="3984537" y="1843707"/>
            <a:ext cx="229391" cy="355258"/>
            <a:chOff x="-47839250" y="3569100"/>
            <a:chExt cx="193775" cy="300100"/>
          </a:xfrm>
        </p:grpSpPr>
        <p:sp>
          <p:nvSpPr>
            <p:cNvPr id="6634" name="Google Shape;6634;p63"/>
            <p:cNvSpPr/>
            <p:nvPr/>
          </p:nvSpPr>
          <p:spPr>
            <a:xfrm>
              <a:off x="-47786475" y="3657325"/>
              <a:ext cx="51225" cy="51200"/>
            </a:xfrm>
            <a:custGeom>
              <a:rect b="b" l="l" r="r" t="t"/>
              <a:pathLst>
                <a:path extrusionOk="0" h="2048" w="2049">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3"/>
            <p:cNvSpPr/>
            <p:nvPr/>
          </p:nvSpPr>
          <p:spPr>
            <a:xfrm>
              <a:off x="-47751025" y="3692750"/>
              <a:ext cx="15775" cy="15775"/>
            </a:xfrm>
            <a:custGeom>
              <a:rect b="b" l="l" r="r" t="t"/>
              <a:pathLst>
                <a:path extrusionOk="0" h="631" w="631">
                  <a:moveTo>
                    <a:pt x="0" y="1"/>
                  </a:moveTo>
                  <a:lnTo>
                    <a:pt x="0" y="631"/>
                  </a:lnTo>
                  <a:cubicBezTo>
                    <a:pt x="315" y="536"/>
                    <a:pt x="504" y="284"/>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3"/>
            <p:cNvSpPr/>
            <p:nvPr/>
          </p:nvSpPr>
          <p:spPr>
            <a:xfrm>
              <a:off x="-47838450" y="3569100"/>
              <a:ext cx="192975" cy="35475"/>
            </a:xfrm>
            <a:custGeom>
              <a:rect b="b" l="l" r="r" t="t"/>
              <a:pathLst>
                <a:path extrusionOk="0" h="1419" w="7719">
                  <a:moveTo>
                    <a:pt x="347" y="1"/>
                  </a:moveTo>
                  <a:cubicBezTo>
                    <a:pt x="158" y="1"/>
                    <a:pt x="0" y="158"/>
                    <a:pt x="0" y="347"/>
                  </a:cubicBezTo>
                  <a:lnTo>
                    <a:pt x="0" y="1418"/>
                  </a:lnTo>
                  <a:lnTo>
                    <a:pt x="7719" y="1418"/>
                  </a:lnTo>
                  <a:lnTo>
                    <a:pt x="7719" y="347"/>
                  </a:lnTo>
                  <a:cubicBezTo>
                    <a:pt x="7719" y="158"/>
                    <a:pt x="7561" y="1"/>
                    <a:pt x="73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3"/>
            <p:cNvSpPr/>
            <p:nvPr/>
          </p:nvSpPr>
          <p:spPr>
            <a:xfrm>
              <a:off x="-47751025" y="3691975"/>
              <a:ext cx="53575" cy="53575"/>
            </a:xfrm>
            <a:custGeom>
              <a:rect b="b" l="l" r="r" t="t"/>
              <a:pathLst>
                <a:path extrusionOk="0" h="2143" w="2143">
                  <a:moveTo>
                    <a:pt x="1386" y="0"/>
                  </a:moveTo>
                  <a:cubicBezTo>
                    <a:pt x="1229" y="662"/>
                    <a:pt x="725" y="1229"/>
                    <a:pt x="0" y="1387"/>
                  </a:cubicBezTo>
                  <a:lnTo>
                    <a:pt x="0" y="2143"/>
                  </a:lnTo>
                  <a:lnTo>
                    <a:pt x="2143" y="2143"/>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3"/>
            <p:cNvSpPr/>
            <p:nvPr/>
          </p:nvSpPr>
          <p:spPr>
            <a:xfrm>
              <a:off x="-47839250" y="3621875"/>
              <a:ext cx="193000" cy="159125"/>
            </a:xfrm>
            <a:custGeom>
              <a:rect b="b" l="l" r="r" t="t"/>
              <a:pathLst>
                <a:path extrusionOk="0" h="6365" w="772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3"/>
            <p:cNvSpPr/>
            <p:nvPr/>
          </p:nvSpPr>
          <p:spPr>
            <a:xfrm>
              <a:off x="-47839250" y="3799075"/>
              <a:ext cx="193000" cy="70125"/>
            </a:xfrm>
            <a:custGeom>
              <a:rect b="b" l="l" r="r" t="t"/>
              <a:pathLst>
                <a:path extrusionOk="0" h="2805" w="772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63"/>
          <p:cNvGrpSpPr/>
          <p:nvPr/>
        </p:nvGrpSpPr>
        <p:grpSpPr>
          <a:xfrm>
            <a:off x="3921603" y="2280056"/>
            <a:ext cx="355258" cy="356205"/>
            <a:chOff x="-47892800" y="3937700"/>
            <a:chExt cx="300100" cy="300900"/>
          </a:xfrm>
        </p:grpSpPr>
        <p:sp>
          <p:nvSpPr>
            <p:cNvPr id="6641" name="Google Shape;6641;p63"/>
            <p:cNvSpPr/>
            <p:nvPr/>
          </p:nvSpPr>
          <p:spPr>
            <a:xfrm>
              <a:off x="-47858150" y="3937700"/>
              <a:ext cx="70900" cy="44150"/>
            </a:xfrm>
            <a:custGeom>
              <a:rect b="b" l="l" r="r" t="t"/>
              <a:pathLst>
                <a:path extrusionOk="0" h="1766" w="2836">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3"/>
            <p:cNvSpPr/>
            <p:nvPr/>
          </p:nvSpPr>
          <p:spPr>
            <a:xfrm>
              <a:off x="-47892800" y="3991275"/>
              <a:ext cx="141000" cy="105550"/>
            </a:xfrm>
            <a:custGeom>
              <a:rect b="b" l="l" r="r" t="t"/>
              <a:pathLst>
                <a:path extrusionOk="0" h="4222" w="564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3"/>
            <p:cNvSpPr/>
            <p:nvPr/>
          </p:nvSpPr>
          <p:spPr>
            <a:xfrm>
              <a:off x="-47773875" y="3956600"/>
              <a:ext cx="119750" cy="89025"/>
            </a:xfrm>
            <a:custGeom>
              <a:rect b="b" l="l" r="r" t="t"/>
              <a:pathLst>
                <a:path extrusionOk="0" h="3561" w="479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3"/>
            <p:cNvSpPr/>
            <p:nvPr/>
          </p:nvSpPr>
          <p:spPr>
            <a:xfrm>
              <a:off x="-47699050" y="4043250"/>
              <a:ext cx="71700" cy="70900"/>
            </a:xfrm>
            <a:custGeom>
              <a:rect b="b" l="l" r="r" t="t"/>
              <a:pathLst>
                <a:path extrusionOk="0" h="2836" w="2868">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3"/>
            <p:cNvSpPr/>
            <p:nvPr/>
          </p:nvSpPr>
          <p:spPr>
            <a:xfrm>
              <a:off x="-47770725" y="4124375"/>
              <a:ext cx="178025" cy="114225"/>
            </a:xfrm>
            <a:custGeom>
              <a:rect b="b" l="l" r="r" t="t"/>
              <a:pathLst>
                <a:path extrusionOk="0" h="4569" w="7121">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3"/>
            <p:cNvSpPr/>
            <p:nvPr/>
          </p:nvSpPr>
          <p:spPr>
            <a:xfrm>
              <a:off x="-47830575" y="4132250"/>
              <a:ext cx="17350" cy="44125"/>
            </a:xfrm>
            <a:custGeom>
              <a:rect b="b" l="l" r="r" t="t"/>
              <a:pathLst>
                <a:path extrusionOk="0" h="1765" w="694">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3"/>
            <p:cNvSpPr/>
            <p:nvPr/>
          </p:nvSpPr>
          <p:spPr>
            <a:xfrm>
              <a:off x="-47785675" y="4112375"/>
              <a:ext cx="37825" cy="36250"/>
            </a:xfrm>
            <a:custGeom>
              <a:rect b="b" l="l" r="r" t="t"/>
              <a:pathLst>
                <a:path extrusionOk="0" h="1450" w="1513">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3"/>
            <p:cNvSpPr/>
            <p:nvPr/>
          </p:nvSpPr>
          <p:spPr>
            <a:xfrm>
              <a:off x="-47892800" y="4112750"/>
              <a:ext cx="37825" cy="36250"/>
            </a:xfrm>
            <a:custGeom>
              <a:rect b="b" l="l" r="r" t="t"/>
              <a:pathLst>
                <a:path extrusionOk="0" h="1450" w="1513">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9" name="Google Shape;6649;p63"/>
          <p:cNvGrpSpPr/>
          <p:nvPr/>
        </p:nvGrpSpPr>
        <p:grpSpPr>
          <a:xfrm>
            <a:off x="2626898" y="2773770"/>
            <a:ext cx="355258" cy="311458"/>
            <a:chOff x="-46042675" y="3218600"/>
            <a:chExt cx="300100" cy="263100"/>
          </a:xfrm>
        </p:grpSpPr>
        <p:sp>
          <p:nvSpPr>
            <p:cNvPr id="6650" name="Google Shape;6650;p63"/>
            <p:cNvSpPr/>
            <p:nvPr/>
          </p:nvSpPr>
          <p:spPr>
            <a:xfrm>
              <a:off x="-46042675" y="3302875"/>
              <a:ext cx="35475" cy="130000"/>
            </a:xfrm>
            <a:custGeom>
              <a:rect b="b" l="l" r="r" t="t"/>
              <a:pathLst>
                <a:path extrusionOk="0" h="5200" w="1419">
                  <a:moveTo>
                    <a:pt x="1" y="1"/>
                  </a:moveTo>
                  <a:lnTo>
                    <a:pt x="1" y="5199"/>
                  </a:lnTo>
                  <a:lnTo>
                    <a:pt x="1418" y="4506"/>
                  </a:lnTo>
                  <a:lnTo>
                    <a:pt x="1418" y="726"/>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3"/>
            <p:cNvSpPr/>
            <p:nvPr/>
          </p:nvSpPr>
          <p:spPr>
            <a:xfrm>
              <a:off x="-45919025" y="3341475"/>
              <a:ext cx="53600" cy="52800"/>
            </a:xfrm>
            <a:custGeom>
              <a:rect b="b" l="l" r="r" t="t"/>
              <a:pathLst>
                <a:path extrusionOk="0" h="2112" w="2144">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3"/>
            <p:cNvSpPr/>
            <p:nvPr/>
          </p:nvSpPr>
          <p:spPr>
            <a:xfrm>
              <a:off x="-45778025" y="3302875"/>
              <a:ext cx="35450" cy="130000"/>
            </a:xfrm>
            <a:custGeom>
              <a:rect b="b" l="l" r="r" t="t"/>
              <a:pathLst>
                <a:path extrusionOk="0" h="5200" w="1418">
                  <a:moveTo>
                    <a:pt x="1418" y="1"/>
                  </a:moveTo>
                  <a:lnTo>
                    <a:pt x="0" y="726"/>
                  </a:lnTo>
                  <a:lnTo>
                    <a:pt x="0" y="4506"/>
                  </a:lnTo>
                  <a:lnTo>
                    <a:pt x="1418" y="5199"/>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3"/>
            <p:cNvSpPr/>
            <p:nvPr/>
          </p:nvSpPr>
          <p:spPr>
            <a:xfrm>
              <a:off x="-46042675" y="3235950"/>
              <a:ext cx="300100" cy="245750"/>
            </a:xfrm>
            <a:custGeom>
              <a:rect b="b" l="l" r="r" t="t"/>
              <a:pathLst>
                <a:path extrusionOk="0" h="9830" w="12004">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3"/>
            <p:cNvSpPr/>
            <p:nvPr/>
          </p:nvSpPr>
          <p:spPr>
            <a:xfrm>
              <a:off x="-45952875" y="3306025"/>
              <a:ext cx="122100" cy="122125"/>
            </a:xfrm>
            <a:custGeom>
              <a:rect b="b" l="l" r="r" t="t"/>
              <a:pathLst>
                <a:path extrusionOk="0" h="4885" w="4884">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3"/>
            <p:cNvSpPr/>
            <p:nvPr/>
          </p:nvSpPr>
          <p:spPr>
            <a:xfrm>
              <a:off x="-45941075" y="3218600"/>
              <a:ext cx="98475" cy="17375"/>
            </a:xfrm>
            <a:custGeom>
              <a:rect b="b" l="l" r="r" t="t"/>
              <a:pathLst>
                <a:path extrusionOk="0" h="695" w="3939">
                  <a:moveTo>
                    <a:pt x="536" y="1"/>
                  </a:moveTo>
                  <a:cubicBezTo>
                    <a:pt x="410" y="1"/>
                    <a:pt x="316" y="64"/>
                    <a:pt x="221" y="190"/>
                  </a:cubicBezTo>
                  <a:lnTo>
                    <a:pt x="1" y="694"/>
                  </a:lnTo>
                  <a:lnTo>
                    <a:pt x="3939" y="694"/>
                  </a:lnTo>
                  <a:lnTo>
                    <a:pt x="3655" y="190"/>
                  </a:lnTo>
                  <a:cubicBezTo>
                    <a:pt x="3592" y="64"/>
                    <a:pt x="3466"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6" name="Google Shape;6656;p63"/>
          <p:cNvGrpSpPr/>
          <p:nvPr/>
        </p:nvGrpSpPr>
        <p:grpSpPr>
          <a:xfrm>
            <a:off x="2626898" y="3188219"/>
            <a:ext cx="355258" cy="323118"/>
            <a:chOff x="-46042675" y="3568700"/>
            <a:chExt cx="300100" cy="272950"/>
          </a:xfrm>
        </p:grpSpPr>
        <p:sp>
          <p:nvSpPr>
            <p:cNvPr id="6657" name="Google Shape;6657;p63"/>
            <p:cNvSpPr/>
            <p:nvPr/>
          </p:nvSpPr>
          <p:spPr>
            <a:xfrm>
              <a:off x="-46042675" y="3758125"/>
              <a:ext cx="115025" cy="83525"/>
            </a:xfrm>
            <a:custGeom>
              <a:rect b="b" l="l" r="r" t="t"/>
              <a:pathLst>
                <a:path extrusionOk="0" h="3341" w="4601">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3"/>
            <p:cNvSpPr/>
            <p:nvPr/>
          </p:nvSpPr>
          <p:spPr>
            <a:xfrm>
              <a:off x="-45866250" y="3654175"/>
              <a:ext cx="37825" cy="37825"/>
            </a:xfrm>
            <a:custGeom>
              <a:rect b="b" l="l" r="r" t="t"/>
              <a:pathLst>
                <a:path extrusionOk="0" h="1513" w="1513">
                  <a:moveTo>
                    <a:pt x="1009" y="0"/>
                  </a:moveTo>
                  <a:lnTo>
                    <a:pt x="1" y="1008"/>
                  </a:lnTo>
                  <a:lnTo>
                    <a:pt x="505" y="1512"/>
                  </a:lnTo>
                  <a:lnTo>
                    <a:pt x="1513" y="504"/>
                  </a:ln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3"/>
            <p:cNvSpPr/>
            <p:nvPr/>
          </p:nvSpPr>
          <p:spPr>
            <a:xfrm>
              <a:off x="-45828450" y="3629750"/>
              <a:ext cx="25225" cy="25225"/>
            </a:xfrm>
            <a:custGeom>
              <a:rect b="b" l="l" r="r" t="t"/>
              <a:pathLst>
                <a:path extrusionOk="0" h="1009" w="1009">
                  <a:moveTo>
                    <a:pt x="505" y="0"/>
                  </a:moveTo>
                  <a:lnTo>
                    <a:pt x="1" y="505"/>
                  </a:lnTo>
                  <a:lnTo>
                    <a:pt x="505" y="1009"/>
                  </a:lnTo>
                  <a:lnTo>
                    <a:pt x="1009" y="505"/>
                  </a:lnTo>
                  <a:lnTo>
                    <a:pt x="5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3"/>
            <p:cNvSpPr/>
            <p:nvPr/>
          </p:nvSpPr>
          <p:spPr>
            <a:xfrm>
              <a:off x="-45979675" y="3568700"/>
              <a:ext cx="237100" cy="237800"/>
            </a:xfrm>
            <a:custGeom>
              <a:rect b="b" l="l" r="r" t="t"/>
              <a:pathLst>
                <a:path extrusionOk="0" h="9512" w="9484">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1" name="Google Shape;6661;p63"/>
          <p:cNvGrpSpPr/>
          <p:nvPr/>
        </p:nvGrpSpPr>
        <p:grpSpPr>
          <a:xfrm>
            <a:off x="2668849" y="3625189"/>
            <a:ext cx="271357" cy="356057"/>
            <a:chOff x="-46007225" y="3937825"/>
            <a:chExt cx="229225" cy="300775"/>
          </a:xfrm>
        </p:grpSpPr>
        <p:sp>
          <p:nvSpPr>
            <p:cNvPr id="6662" name="Google Shape;6662;p63"/>
            <p:cNvSpPr/>
            <p:nvPr/>
          </p:nvSpPr>
          <p:spPr>
            <a:xfrm>
              <a:off x="-45813475" y="3990475"/>
              <a:ext cx="35475" cy="17350"/>
            </a:xfrm>
            <a:custGeom>
              <a:rect b="b" l="l" r="r" t="t"/>
              <a:pathLst>
                <a:path extrusionOk="0" h="694" w="1419">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3"/>
            <p:cNvSpPr/>
            <p:nvPr/>
          </p:nvSpPr>
          <p:spPr>
            <a:xfrm>
              <a:off x="-46007225" y="3990475"/>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3"/>
            <p:cNvSpPr/>
            <p:nvPr/>
          </p:nvSpPr>
          <p:spPr>
            <a:xfrm>
              <a:off x="-45826875" y="3937825"/>
              <a:ext cx="35475" cy="26750"/>
            </a:xfrm>
            <a:custGeom>
              <a:rect b="b" l="l" r="r" t="t"/>
              <a:pathLst>
                <a:path extrusionOk="0" h="1070" w="1419">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3"/>
            <p:cNvSpPr/>
            <p:nvPr/>
          </p:nvSpPr>
          <p:spPr>
            <a:xfrm>
              <a:off x="-45993850" y="4034625"/>
              <a:ext cx="35475" cy="25850"/>
            </a:xfrm>
            <a:custGeom>
              <a:rect b="b" l="l" r="r" t="t"/>
              <a:pathLst>
                <a:path extrusionOk="0" h="1034" w="1419">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3"/>
            <p:cNvSpPr/>
            <p:nvPr/>
          </p:nvSpPr>
          <p:spPr>
            <a:xfrm>
              <a:off x="-45825300" y="4034625"/>
              <a:ext cx="34675" cy="25725"/>
            </a:xfrm>
            <a:custGeom>
              <a:rect b="b" l="l" r="r" t="t"/>
              <a:pathLst>
                <a:path extrusionOk="0" h="1029" w="1387">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3"/>
            <p:cNvSpPr/>
            <p:nvPr/>
          </p:nvSpPr>
          <p:spPr>
            <a:xfrm>
              <a:off x="-45992275" y="3938175"/>
              <a:ext cx="33900" cy="25525"/>
            </a:xfrm>
            <a:custGeom>
              <a:rect b="b" l="l" r="r" t="t"/>
              <a:pathLst>
                <a:path extrusionOk="0" h="1021" w="1356">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3"/>
            <p:cNvSpPr/>
            <p:nvPr/>
          </p:nvSpPr>
          <p:spPr>
            <a:xfrm>
              <a:off x="-45953675" y="4078700"/>
              <a:ext cx="122900" cy="35450"/>
            </a:xfrm>
            <a:custGeom>
              <a:rect b="b" l="l" r="r" t="t"/>
              <a:pathLst>
                <a:path extrusionOk="0" h="1418" w="4916">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3"/>
            <p:cNvSpPr/>
            <p:nvPr/>
          </p:nvSpPr>
          <p:spPr>
            <a:xfrm>
              <a:off x="-45956025" y="3938325"/>
              <a:ext cx="126025" cy="123075"/>
            </a:xfrm>
            <a:custGeom>
              <a:rect b="b" l="l" r="r" t="t"/>
              <a:pathLst>
                <a:path extrusionOk="0" h="4923" w="5041">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3"/>
            <p:cNvSpPr/>
            <p:nvPr/>
          </p:nvSpPr>
          <p:spPr>
            <a:xfrm>
              <a:off x="-45927675" y="4132250"/>
              <a:ext cx="70125" cy="39400"/>
            </a:xfrm>
            <a:custGeom>
              <a:rect b="b" l="l" r="r" t="t"/>
              <a:pathLst>
                <a:path extrusionOk="0" h="1576" w="2805">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3"/>
            <p:cNvSpPr/>
            <p:nvPr/>
          </p:nvSpPr>
          <p:spPr>
            <a:xfrm>
              <a:off x="-45921375" y="4176950"/>
              <a:ext cx="59100" cy="61650"/>
            </a:xfrm>
            <a:custGeom>
              <a:rect b="b" l="l" r="r" t="t"/>
              <a:pathLst>
                <a:path extrusionOk="0" h="2466" w="2364">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2" name="Google Shape;6672;p63"/>
          <p:cNvGrpSpPr/>
          <p:nvPr/>
        </p:nvGrpSpPr>
        <p:grpSpPr>
          <a:xfrm>
            <a:off x="3974341" y="3615275"/>
            <a:ext cx="312375" cy="357596"/>
            <a:chOff x="-44895900" y="3929450"/>
            <a:chExt cx="263875" cy="302075"/>
          </a:xfrm>
        </p:grpSpPr>
        <p:sp>
          <p:nvSpPr>
            <p:cNvPr id="6673" name="Google Shape;6673;p63"/>
            <p:cNvSpPr/>
            <p:nvPr/>
          </p:nvSpPr>
          <p:spPr>
            <a:xfrm>
              <a:off x="-44813975" y="4100750"/>
              <a:ext cx="101625" cy="50425"/>
            </a:xfrm>
            <a:custGeom>
              <a:rect b="b" l="l" r="r" t="t"/>
              <a:pathLst>
                <a:path extrusionOk="0" h="2017" w="4065">
                  <a:moveTo>
                    <a:pt x="2017" y="0"/>
                  </a:moveTo>
                  <a:lnTo>
                    <a:pt x="0" y="977"/>
                  </a:lnTo>
                  <a:lnTo>
                    <a:pt x="2017" y="2017"/>
                  </a:lnTo>
                  <a:lnTo>
                    <a:pt x="4064" y="977"/>
                  </a:ln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3"/>
            <p:cNvSpPr/>
            <p:nvPr/>
          </p:nvSpPr>
          <p:spPr>
            <a:xfrm>
              <a:off x="-44885650" y="3929450"/>
              <a:ext cx="244175" cy="87825"/>
            </a:xfrm>
            <a:custGeom>
              <a:rect b="b" l="l" r="r" t="t"/>
              <a:pathLst>
                <a:path extrusionOk="0" h="3513" w="9767">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3"/>
            <p:cNvSpPr/>
            <p:nvPr/>
          </p:nvSpPr>
          <p:spPr>
            <a:xfrm>
              <a:off x="-44825000" y="4006225"/>
              <a:ext cx="52000" cy="105575"/>
            </a:xfrm>
            <a:custGeom>
              <a:rect b="b" l="l" r="r" t="t"/>
              <a:pathLst>
                <a:path extrusionOk="0" h="4223" w="2080">
                  <a:moveTo>
                    <a:pt x="2080" y="1"/>
                  </a:moveTo>
                  <a:lnTo>
                    <a:pt x="0" y="1009"/>
                  </a:lnTo>
                  <a:lnTo>
                    <a:pt x="0" y="4222"/>
                  </a:lnTo>
                  <a:lnTo>
                    <a:pt x="2080" y="3151"/>
                  </a:lnTo>
                  <a:lnTo>
                    <a:pt x="20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3"/>
            <p:cNvSpPr/>
            <p:nvPr/>
          </p:nvSpPr>
          <p:spPr>
            <a:xfrm>
              <a:off x="-44754900" y="4005450"/>
              <a:ext cx="122875" cy="222925"/>
            </a:xfrm>
            <a:custGeom>
              <a:rect b="b" l="l" r="r" t="t"/>
              <a:pathLst>
                <a:path extrusionOk="0" h="8917" w="4915">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3"/>
            <p:cNvSpPr/>
            <p:nvPr/>
          </p:nvSpPr>
          <p:spPr>
            <a:xfrm>
              <a:off x="-44754900" y="4006225"/>
              <a:ext cx="52775" cy="105575"/>
            </a:xfrm>
            <a:custGeom>
              <a:rect b="b" l="l" r="r" t="t"/>
              <a:pathLst>
                <a:path extrusionOk="0" h="4223" w="2111">
                  <a:moveTo>
                    <a:pt x="0" y="1"/>
                  </a:moveTo>
                  <a:lnTo>
                    <a:pt x="0" y="3151"/>
                  </a:lnTo>
                  <a:lnTo>
                    <a:pt x="2111" y="4222"/>
                  </a:lnTo>
                  <a:lnTo>
                    <a:pt x="2111" y="1009"/>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3"/>
            <p:cNvSpPr/>
            <p:nvPr/>
          </p:nvSpPr>
          <p:spPr>
            <a:xfrm>
              <a:off x="-44895900" y="4006225"/>
              <a:ext cx="122900" cy="225300"/>
            </a:xfrm>
            <a:custGeom>
              <a:rect b="b" l="l" r="r" t="t"/>
              <a:pathLst>
                <a:path extrusionOk="0" h="9012" w="4916">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9" name="Google Shape;6679;p63"/>
          <p:cNvGrpSpPr/>
          <p:nvPr/>
        </p:nvGrpSpPr>
        <p:grpSpPr>
          <a:xfrm>
            <a:off x="2148160" y="1398036"/>
            <a:ext cx="356205" cy="332885"/>
            <a:chOff x="-49397175" y="3192625"/>
            <a:chExt cx="300900" cy="281200"/>
          </a:xfrm>
        </p:grpSpPr>
        <p:sp>
          <p:nvSpPr>
            <p:cNvPr id="6680" name="Google Shape;6680;p63"/>
            <p:cNvSpPr/>
            <p:nvPr/>
          </p:nvSpPr>
          <p:spPr>
            <a:xfrm>
              <a:off x="-49325500" y="3297975"/>
              <a:ext cx="64625" cy="58500"/>
            </a:xfrm>
            <a:custGeom>
              <a:rect b="b" l="l" r="r" t="t"/>
              <a:pathLst>
                <a:path extrusionOk="0" h="2340" w="2585">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3"/>
            <p:cNvSpPr/>
            <p:nvPr/>
          </p:nvSpPr>
          <p:spPr>
            <a:xfrm>
              <a:off x="-49345975" y="3192625"/>
              <a:ext cx="199300" cy="103975"/>
            </a:xfrm>
            <a:custGeom>
              <a:rect b="b" l="l" r="r" t="t"/>
              <a:pathLst>
                <a:path extrusionOk="0" h="4159" w="7972">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3"/>
            <p:cNvSpPr/>
            <p:nvPr/>
          </p:nvSpPr>
          <p:spPr>
            <a:xfrm>
              <a:off x="-49272725" y="3381650"/>
              <a:ext cx="52800" cy="53575"/>
            </a:xfrm>
            <a:custGeom>
              <a:rect b="b" l="l" r="r" t="t"/>
              <a:pathLst>
                <a:path extrusionOk="0" h="2143" w="2112">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3"/>
            <p:cNvSpPr/>
            <p:nvPr/>
          </p:nvSpPr>
          <p:spPr>
            <a:xfrm>
              <a:off x="-49231775" y="3298075"/>
              <a:ext cx="63050" cy="58400"/>
            </a:xfrm>
            <a:custGeom>
              <a:rect b="b" l="l" r="r" t="t"/>
              <a:pathLst>
                <a:path extrusionOk="0" h="2336" w="2522">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3"/>
            <p:cNvSpPr/>
            <p:nvPr/>
          </p:nvSpPr>
          <p:spPr>
            <a:xfrm>
              <a:off x="-49271925" y="3317850"/>
              <a:ext cx="48850" cy="49850"/>
            </a:xfrm>
            <a:custGeom>
              <a:rect b="b" l="l" r="r" t="t"/>
              <a:pathLst>
                <a:path extrusionOk="0" h="1994" w="1954">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3"/>
            <p:cNvSpPr/>
            <p:nvPr/>
          </p:nvSpPr>
          <p:spPr>
            <a:xfrm>
              <a:off x="-49245950" y="3291075"/>
              <a:ext cx="149675" cy="182750"/>
            </a:xfrm>
            <a:custGeom>
              <a:rect b="b" l="l" r="r" t="t"/>
              <a:pathLst>
                <a:path extrusionOk="0" h="7310" w="5987">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3"/>
            <p:cNvSpPr/>
            <p:nvPr/>
          </p:nvSpPr>
          <p:spPr>
            <a:xfrm>
              <a:off x="-49397175" y="3291075"/>
              <a:ext cx="149675" cy="182750"/>
            </a:xfrm>
            <a:custGeom>
              <a:rect b="b" l="l" r="r" t="t"/>
              <a:pathLst>
                <a:path extrusionOk="0" h="7310" w="5987">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7" name="Google Shape;6687;p63"/>
          <p:cNvGrpSpPr/>
          <p:nvPr/>
        </p:nvGrpSpPr>
        <p:grpSpPr>
          <a:xfrm>
            <a:off x="2174263" y="1822251"/>
            <a:ext cx="304000" cy="356205"/>
            <a:chOff x="-49375900" y="3550975"/>
            <a:chExt cx="256800" cy="300900"/>
          </a:xfrm>
        </p:grpSpPr>
        <p:sp>
          <p:nvSpPr>
            <p:cNvPr id="6688" name="Google Shape;6688;p63"/>
            <p:cNvSpPr/>
            <p:nvPr/>
          </p:nvSpPr>
          <p:spPr>
            <a:xfrm>
              <a:off x="-49231775" y="3638425"/>
              <a:ext cx="59100" cy="59075"/>
            </a:xfrm>
            <a:custGeom>
              <a:rect b="b" l="l" r="r" t="t"/>
              <a:pathLst>
                <a:path extrusionOk="0" h="2363" w="2364">
                  <a:moveTo>
                    <a:pt x="1" y="0"/>
                  </a:moveTo>
                  <a:lnTo>
                    <a:pt x="1513" y="2363"/>
                  </a:lnTo>
                  <a:lnTo>
                    <a:pt x="2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3"/>
            <p:cNvSpPr/>
            <p:nvPr/>
          </p:nvSpPr>
          <p:spPr>
            <a:xfrm>
              <a:off x="-49291625" y="3726625"/>
              <a:ext cx="87450" cy="123675"/>
            </a:xfrm>
            <a:custGeom>
              <a:rect b="b" l="l" r="r" t="t"/>
              <a:pathLst>
                <a:path extrusionOk="0" h="4947" w="3498">
                  <a:moveTo>
                    <a:pt x="1" y="1"/>
                  </a:moveTo>
                  <a:lnTo>
                    <a:pt x="1733" y="4947"/>
                  </a:ln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3"/>
            <p:cNvSpPr/>
            <p:nvPr/>
          </p:nvSpPr>
          <p:spPr>
            <a:xfrm>
              <a:off x="-49288475" y="3647075"/>
              <a:ext cx="81150" cy="61450"/>
            </a:xfrm>
            <a:custGeom>
              <a:rect b="b" l="l" r="r" t="t"/>
              <a:pathLst>
                <a:path extrusionOk="0" h="2458" w="3246">
                  <a:moveTo>
                    <a:pt x="1607" y="1"/>
                  </a:moveTo>
                  <a:lnTo>
                    <a:pt x="1" y="2458"/>
                  </a:lnTo>
                  <a:lnTo>
                    <a:pt x="3246" y="2458"/>
                  </a:lnTo>
                  <a:lnTo>
                    <a:pt x="16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3"/>
            <p:cNvSpPr/>
            <p:nvPr/>
          </p:nvSpPr>
          <p:spPr>
            <a:xfrm>
              <a:off x="-49375900" y="3648650"/>
              <a:ext cx="59100" cy="59875"/>
            </a:xfrm>
            <a:custGeom>
              <a:rect b="b" l="l" r="r" t="t"/>
              <a:pathLst>
                <a:path extrusionOk="0" h="2395" w="2364">
                  <a:moveTo>
                    <a:pt x="1513" y="1"/>
                  </a:moveTo>
                  <a:lnTo>
                    <a:pt x="1" y="2395"/>
                  </a:lnTo>
                  <a:lnTo>
                    <a:pt x="2363" y="2395"/>
                  </a:ln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3"/>
            <p:cNvSpPr/>
            <p:nvPr/>
          </p:nvSpPr>
          <p:spPr>
            <a:xfrm>
              <a:off x="-49229400" y="3726625"/>
              <a:ext cx="109500" cy="125250"/>
            </a:xfrm>
            <a:custGeom>
              <a:rect b="b" l="l" r="r" t="t"/>
              <a:pathLst>
                <a:path extrusionOk="0" h="5010" w="4380">
                  <a:moveTo>
                    <a:pt x="1765" y="1"/>
                  </a:moveTo>
                  <a:lnTo>
                    <a:pt x="0" y="5010"/>
                  </a:lnTo>
                  <a:lnTo>
                    <a:pt x="438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3"/>
            <p:cNvSpPr/>
            <p:nvPr/>
          </p:nvSpPr>
          <p:spPr>
            <a:xfrm>
              <a:off x="-49179000" y="3648650"/>
              <a:ext cx="59900" cy="59875"/>
            </a:xfrm>
            <a:custGeom>
              <a:rect b="b" l="l" r="r" t="t"/>
              <a:pathLst>
                <a:path extrusionOk="0" h="2395" w="2396">
                  <a:moveTo>
                    <a:pt x="851" y="1"/>
                  </a:moveTo>
                  <a:lnTo>
                    <a:pt x="1" y="2395"/>
                  </a:lnTo>
                  <a:lnTo>
                    <a:pt x="2395" y="2395"/>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3"/>
            <p:cNvSpPr/>
            <p:nvPr/>
          </p:nvSpPr>
          <p:spPr>
            <a:xfrm>
              <a:off x="-49323125" y="3638425"/>
              <a:ext cx="59100" cy="59075"/>
            </a:xfrm>
            <a:custGeom>
              <a:rect b="b" l="l" r="r" t="t"/>
              <a:pathLst>
                <a:path extrusionOk="0" h="2363" w="2364">
                  <a:moveTo>
                    <a:pt x="0" y="0"/>
                  </a:moveTo>
                  <a:lnTo>
                    <a:pt x="819" y="2363"/>
                  </a:ln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3"/>
            <p:cNvSpPr/>
            <p:nvPr/>
          </p:nvSpPr>
          <p:spPr>
            <a:xfrm>
              <a:off x="-49375100" y="3726625"/>
              <a:ext cx="108700" cy="125250"/>
            </a:xfrm>
            <a:custGeom>
              <a:rect b="b" l="l" r="r" t="t"/>
              <a:pathLst>
                <a:path extrusionOk="0" h="5010" w="4348">
                  <a:moveTo>
                    <a:pt x="0" y="1"/>
                  </a:moveTo>
                  <a:lnTo>
                    <a:pt x="4348" y="5010"/>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3"/>
            <p:cNvSpPr/>
            <p:nvPr/>
          </p:nvSpPr>
          <p:spPr>
            <a:xfrm>
              <a:off x="-49256975" y="3550975"/>
              <a:ext cx="17350" cy="53600"/>
            </a:xfrm>
            <a:custGeom>
              <a:rect b="b" l="l" r="r" t="t"/>
              <a:pathLst>
                <a:path extrusionOk="0" h="2144" w="694">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3"/>
            <p:cNvSpPr/>
            <p:nvPr/>
          </p:nvSpPr>
          <p:spPr>
            <a:xfrm>
              <a:off x="-49323125" y="3575850"/>
              <a:ext cx="43350" cy="32650"/>
            </a:xfrm>
            <a:custGeom>
              <a:rect b="b" l="l" r="r" t="t"/>
              <a:pathLst>
                <a:path extrusionOk="0" h="1306" w="1734">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3"/>
            <p:cNvSpPr/>
            <p:nvPr/>
          </p:nvSpPr>
          <p:spPr>
            <a:xfrm>
              <a:off x="-49217575" y="3575525"/>
              <a:ext cx="44900" cy="32975"/>
            </a:xfrm>
            <a:custGeom>
              <a:rect b="b" l="l" r="r" t="t"/>
              <a:pathLst>
                <a:path extrusionOk="0" h="1319" w="1796">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9" name="Google Shape;6699;p63"/>
          <p:cNvGrpSpPr/>
          <p:nvPr/>
        </p:nvGrpSpPr>
        <p:grpSpPr>
          <a:xfrm>
            <a:off x="2169616" y="2259546"/>
            <a:ext cx="313293" cy="356205"/>
            <a:chOff x="-49378250" y="3920375"/>
            <a:chExt cx="264650" cy="300900"/>
          </a:xfrm>
        </p:grpSpPr>
        <p:sp>
          <p:nvSpPr>
            <p:cNvPr id="6700" name="Google Shape;6700;p63"/>
            <p:cNvSpPr/>
            <p:nvPr/>
          </p:nvSpPr>
          <p:spPr>
            <a:xfrm>
              <a:off x="-49272725" y="4185025"/>
              <a:ext cx="70925" cy="35475"/>
            </a:xfrm>
            <a:custGeom>
              <a:rect b="b" l="l" r="r" t="t"/>
              <a:pathLst>
                <a:path extrusionOk="0" h="1419" w="2837">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3"/>
            <p:cNvSpPr/>
            <p:nvPr/>
          </p:nvSpPr>
          <p:spPr>
            <a:xfrm>
              <a:off x="-49378250" y="3920375"/>
              <a:ext cx="87425" cy="300900"/>
            </a:xfrm>
            <a:custGeom>
              <a:rect b="b" l="l" r="r" t="t"/>
              <a:pathLst>
                <a:path extrusionOk="0" h="12036" w="3497">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3"/>
            <p:cNvSpPr/>
            <p:nvPr/>
          </p:nvSpPr>
          <p:spPr>
            <a:xfrm>
              <a:off x="-49185300" y="3920375"/>
              <a:ext cx="71700" cy="87450"/>
            </a:xfrm>
            <a:custGeom>
              <a:rect b="b" l="l" r="r" t="t"/>
              <a:pathLst>
                <a:path extrusionOk="0" h="3498" w="2868">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3"/>
            <p:cNvSpPr/>
            <p:nvPr/>
          </p:nvSpPr>
          <p:spPr>
            <a:xfrm>
              <a:off x="-49182150" y="4019625"/>
              <a:ext cx="64625" cy="42550"/>
            </a:xfrm>
            <a:custGeom>
              <a:rect b="b" l="l" r="r" t="t"/>
              <a:pathLst>
                <a:path extrusionOk="0" h="1702" w="2585">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3"/>
            <p:cNvSpPr/>
            <p:nvPr/>
          </p:nvSpPr>
          <p:spPr>
            <a:xfrm>
              <a:off x="-49185300" y="4078700"/>
              <a:ext cx="70925" cy="141800"/>
            </a:xfrm>
            <a:custGeom>
              <a:rect b="b" l="l" r="r" t="t"/>
              <a:pathLst>
                <a:path extrusionOk="0" h="5672" w="2837">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3"/>
            <p:cNvSpPr/>
            <p:nvPr/>
          </p:nvSpPr>
          <p:spPr>
            <a:xfrm>
              <a:off x="-49271150" y="3920375"/>
              <a:ext cx="65400" cy="70125"/>
            </a:xfrm>
            <a:custGeom>
              <a:rect b="b" l="l" r="r" t="t"/>
              <a:pathLst>
                <a:path extrusionOk="0" h="2805" w="2616">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3"/>
            <p:cNvSpPr/>
            <p:nvPr/>
          </p:nvSpPr>
          <p:spPr>
            <a:xfrm>
              <a:off x="-49272725" y="4007800"/>
              <a:ext cx="70125" cy="159925"/>
            </a:xfrm>
            <a:custGeom>
              <a:rect b="b" l="l" r="r" t="t"/>
              <a:pathLst>
                <a:path extrusionOk="0" h="6397" w="2805">
                  <a:moveTo>
                    <a:pt x="1" y="1"/>
                  </a:moveTo>
                  <a:lnTo>
                    <a:pt x="1" y="6396"/>
                  </a:lnTo>
                  <a:lnTo>
                    <a:pt x="2805" y="6396"/>
                  </a:lnTo>
                  <a:lnTo>
                    <a:pt x="28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7" name="Google Shape;6707;p63"/>
          <p:cNvGrpSpPr/>
          <p:nvPr/>
        </p:nvGrpSpPr>
        <p:grpSpPr>
          <a:xfrm>
            <a:off x="888604" y="2752344"/>
            <a:ext cx="312375" cy="357123"/>
            <a:chOff x="-47505300" y="3200500"/>
            <a:chExt cx="263875" cy="301675"/>
          </a:xfrm>
        </p:grpSpPr>
        <p:sp>
          <p:nvSpPr>
            <p:cNvPr id="6708" name="Google Shape;6708;p63"/>
            <p:cNvSpPr/>
            <p:nvPr/>
          </p:nvSpPr>
          <p:spPr>
            <a:xfrm>
              <a:off x="-47382425" y="3306025"/>
              <a:ext cx="52800" cy="53600"/>
            </a:xfrm>
            <a:custGeom>
              <a:rect b="b" l="l" r="r" t="t"/>
              <a:pathLst>
                <a:path extrusionOk="0" h="2144" w="2112">
                  <a:moveTo>
                    <a:pt x="1387" y="1"/>
                  </a:moveTo>
                  <a:cubicBezTo>
                    <a:pt x="1198" y="726"/>
                    <a:pt x="694" y="1261"/>
                    <a:pt x="1" y="1387"/>
                  </a:cubicBezTo>
                  <a:lnTo>
                    <a:pt x="1" y="2143"/>
                  </a:lnTo>
                  <a:lnTo>
                    <a:pt x="2111" y="2143"/>
                  </a:ln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3"/>
            <p:cNvSpPr/>
            <p:nvPr/>
          </p:nvSpPr>
          <p:spPr>
            <a:xfrm>
              <a:off x="-47382425" y="3306025"/>
              <a:ext cx="15775" cy="15800"/>
            </a:xfrm>
            <a:custGeom>
              <a:rect b="b" l="l" r="r" t="t"/>
              <a:pathLst>
                <a:path extrusionOk="0" h="632" w="631">
                  <a:moveTo>
                    <a:pt x="1" y="1"/>
                  </a:moveTo>
                  <a:lnTo>
                    <a:pt x="1" y="631"/>
                  </a:lnTo>
                  <a:cubicBezTo>
                    <a:pt x="316" y="568"/>
                    <a:pt x="536" y="316"/>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3"/>
            <p:cNvSpPr/>
            <p:nvPr/>
          </p:nvSpPr>
          <p:spPr>
            <a:xfrm>
              <a:off x="-47487975" y="3200500"/>
              <a:ext cx="210325" cy="301675"/>
            </a:xfrm>
            <a:custGeom>
              <a:rect b="b" l="l" r="r" t="t"/>
              <a:pathLst>
                <a:path extrusionOk="0" h="12067" w="8413">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3"/>
            <p:cNvSpPr/>
            <p:nvPr/>
          </p:nvSpPr>
          <p:spPr>
            <a:xfrm>
              <a:off x="-47417875" y="3271375"/>
              <a:ext cx="51225" cy="51225"/>
            </a:xfrm>
            <a:custGeom>
              <a:rect b="b" l="l" r="r" t="t"/>
              <a:pathLst>
                <a:path extrusionOk="0" h="2049" w="2049">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3"/>
            <p:cNvSpPr/>
            <p:nvPr/>
          </p:nvSpPr>
          <p:spPr>
            <a:xfrm>
              <a:off x="-47505300" y="3235950"/>
              <a:ext cx="17350" cy="18125"/>
            </a:xfrm>
            <a:custGeom>
              <a:rect b="b" l="l" r="r" t="t"/>
              <a:pathLst>
                <a:path extrusionOk="0" h="725" w="694">
                  <a:moveTo>
                    <a:pt x="347" y="0"/>
                  </a:moveTo>
                  <a:cubicBezTo>
                    <a:pt x="127" y="0"/>
                    <a:pt x="1" y="158"/>
                    <a:pt x="1" y="378"/>
                  </a:cubicBezTo>
                  <a:cubicBezTo>
                    <a:pt x="1" y="567"/>
                    <a:pt x="127" y="725"/>
                    <a:pt x="347" y="725"/>
                  </a:cubicBezTo>
                  <a:lnTo>
                    <a:pt x="694" y="725"/>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3"/>
            <p:cNvSpPr/>
            <p:nvPr/>
          </p:nvSpPr>
          <p:spPr>
            <a:xfrm>
              <a:off x="-47505300" y="3447025"/>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3"/>
            <p:cNvSpPr/>
            <p:nvPr/>
          </p:nvSpPr>
          <p:spPr>
            <a:xfrm>
              <a:off x="-47505300" y="3394250"/>
              <a:ext cx="17350" cy="18150"/>
            </a:xfrm>
            <a:custGeom>
              <a:rect b="b" l="l" r="r" t="t"/>
              <a:pathLst>
                <a:path extrusionOk="0" h="726" w="694">
                  <a:moveTo>
                    <a:pt x="347" y="1"/>
                  </a:moveTo>
                  <a:lnTo>
                    <a:pt x="347" y="32"/>
                  </a:lnTo>
                  <a:cubicBezTo>
                    <a:pt x="127" y="32"/>
                    <a:pt x="1" y="190"/>
                    <a:pt x="1" y="379"/>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3"/>
            <p:cNvSpPr/>
            <p:nvPr/>
          </p:nvSpPr>
          <p:spPr>
            <a:xfrm>
              <a:off x="-47505300" y="3341475"/>
              <a:ext cx="17350" cy="18150"/>
            </a:xfrm>
            <a:custGeom>
              <a:rect b="b" l="l" r="r" t="t"/>
              <a:pathLst>
                <a:path extrusionOk="0" h="726" w="694">
                  <a:moveTo>
                    <a:pt x="347" y="1"/>
                  </a:moveTo>
                  <a:cubicBezTo>
                    <a:pt x="127" y="1"/>
                    <a:pt x="1" y="158"/>
                    <a:pt x="1" y="347"/>
                  </a:cubicBezTo>
                  <a:cubicBezTo>
                    <a:pt x="1" y="568"/>
                    <a:pt x="127" y="725"/>
                    <a:pt x="347" y="725"/>
                  </a:cubicBezTo>
                  <a:lnTo>
                    <a:pt x="694" y="725"/>
                  </a:ln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3"/>
            <p:cNvSpPr/>
            <p:nvPr/>
          </p:nvSpPr>
          <p:spPr>
            <a:xfrm>
              <a:off x="-47505300" y="3289500"/>
              <a:ext cx="17350" cy="17350"/>
            </a:xfrm>
            <a:custGeom>
              <a:rect b="b" l="l" r="r" t="t"/>
              <a:pathLst>
                <a:path extrusionOk="0" h="694" w="694">
                  <a:moveTo>
                    <a:pt x="347" y="0"/>
                  </a:moveTo>
                  <a:cubicBezTo>
                    <a:pt x="127" y="0"/>
                    <a:pt x="1" y="158"/>
                    <a:pt x="1" y="347"/>
                  </a:cubicBezTo>
                  <a:cubicBezTo>
                    <a:pt x="1" y="536"/>
                    <a:pt x="127" y="693"/>
                    <a:pt x="347" y="693"/>
                  </a:cubicBezTo>
                  <a:lnTo>
                    <a:pt x="694" y="693"/>
                  </a:lnTo>
                  <a:lnTo>
                    <a:pt x="69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3"/>
            <p:cNvSpPr/>
            <p:nvPr/>
          </p:nvSpPr>
          <p:spPr>
            <a:xfrm>
              <a:off x="-47259550" y="3411575"/>
              <a:ext cx="18125" cy="51225"/>
            </a:xfrm>
            <a:custGeom>
              <a:rect b="b" l="l" r="r" t="t"/>
              <a:pathLst>
                <a:path extrusionOk="0" h="2049" w="725">
                  <a:moveTo>
                    <a:pt x="0" y="1"/>
                  </a:moveTo>
                  <a:lnTo>
                    <a:pt x="0" y="2048"/>
                  </a:lnTo>
                  <a:cubicBezTo>
                    <a:pt x="410" y="1891"/>
                    <a:pt x="725" y="1481"/>
                    <a:pt x="725" y="1072"/>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3"/>
            <p:cNvSpPr/>
            <p:nvPr/>
          </p:nvSpPr>
          <p:spPr>
            <a:xfrm>
              <a:off x="-47259550" y="3306025"/>
              <a:ext cx="18125" cy="35475"/>
            </a:xfrm>
            <a:custGeom>
              <a:rect b="b" l="l" r="r" t="t"/>
              <a:pathLst>
                <a:path extrusionOk="0" h="1419" w="725">
                  <a:moveTo>
                    <a:pt x="0" y="1"/>
                  </a:moveTo>
                  <a:lnTo>
                    <a:pt x="0" y="1419"/>
                  </a:lnTo>
                  <a:lnTo>
                    <a:pt x="725" y="1419"/>
                  </a:ln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3"/>
            <p:cNvSpPr/>
            <p:nvPr/>
          </p:nvSpPr>
          <p:spPr>
            <a:xfrm>
              <a:off x="-47259550" y="3359600"/>
              <a:ext cx="18125" cy="34675"/>
            </a:xfrm>
            <a:custGeom>
              <a:rect b="b" l="l" r="r" t="t"/>
              <a:pathLst>
                <a:path extrusionOk="0" h="1387" w="725">
                  <a:moveTo>
                    <a:pt x="0" y="0"/>
                  </a:moveTo>
                  <a:lnTo>
                    <a:pt x="0" y="1387"/>
                  </a:lnTo>
                  <a:lnTo>
                    <a:pt x="725" y="138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3"/>
            <p:cNvSpPr/>
            <p:nvPr/>
          </p:nvSpPr>
          <p:spPr>
            <a:xfrm>
              <a:off x="-47259550" y="3238300"/>
              <a:ext cx="18125" cy="51225"/>
            </a:xfrm>
            <a:custGeom>
              <a:rect b="b" l="l" r="r" t="t"/>
              <a:pathLst>
                <a:path extrusionOk="0" h="2049" w="725">
                  <a:moveTo>
                    <a:pt x="0" y="1"/>
                  </a:moveTo>
                  <a:lnTo>
                    <a:pt x="0" y="2048"/>
                  </a:lnTo>
                  <a:lnTo>
                    <a:pt x="725" y="2048"/>
                  </a:lnTo>
                  <a:lnTo>
                    <a:pt x="725" y="977"/>
                  </a:lnTo>
                  <a:cubicBezTo>
                    <a:pt x="693" y="505"/>
                    <a:pt x="410"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1" name="Google Shape;6721;p63"/>
          <p:cNvGrpSpPr/>
          <p:nvPr/>
        </p:nvGrpSpPr>
        <p:grpSpPr>
          <a:xfrm>
            <a:off x="866704" y="3188692"/>
            <a:ext cx="356176" cy="355051"/>
            <a:chOff x="-47524975" y="3569100"/>
            <a:chExt cx="300875" cy="299925"/>
          </a:xfrm>
        </p:grpSpPr>
        <p:sp>
          <p:nvSpPr>
            <p:cNvPr id="6722" name="Google Shape;6722;p63"/>
            <p:cNvSpPr/>
            <p:nvPr/>
          </p:nvSpPr>
          <p:spPr>
            <a:xfrm>
              <a:off x="-47524975" y="3755775"/>
              <a:ext cx="115000" cy="113250"/>
            </a:xfrm>
            <a:custGeom>
              <a:rect b="b" l="l" r="r" t="t"/>
              <a:pathLst>
                <a:path extrusionOk="0" h="4530" w="460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3"/>
            <p:cNvSpPr/>
            <p:nvPr/>
          </p:nvSpPr>
          <p:spPr>
            <a:xfrm>
              <a:off x="-47346200" y="3674650"/>
              <a:ext cx="15775" cy="15775"/>
            </a:xfrm>
            <a:custGeom>
              <a:rect b="b" l="l" r="r" t="t"/>
              <a:pathLst>
                <a:path extrusionOk="0" h="631" w="631">
                  <a:moveTo>
                    <a:pt x="1" y="0"/>
                  </a:moveTo>
                  <a:lnTo>
                    <a:pt x="1" y="630"/>
                  </a:lnTo>
                  <a:cubicBezTo>
                    <a:pt x="284" y="536"/>
                    <a:pt x="505" y="315"/>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3"/>
            <p:cNvSpPr/>
            <p:nvPr/>
          </p:nvSpPr>
          <p:spPr>
            <a:xfrm>
              <a:off x="-47382425" y="3640000"/>
              <a:ext cx="51225" cy="51200"/>
            </a:xfrm>
            <a:custGeom>
              <a:rect b="b" l="l" r="r" t="t"/>
              <a:pathLst>
                <a:path extrusionOk="0" h="2048" w="2049">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3"/>
            <p:cNvSpPr/>
            <p:nvPr/>
          </p:nvSpPr>
          <p:spPr>
            <a:xfrm>
              <a:off x="-47346975" y="3674650"/>
              <a:ext cx="52800" cy="52800"/>
            </a:xfrm>
            <a:custGeom>
              <a:rect b="b" l="l" r="r" t="t"/>
              <a:pathLst>
                <a:path extrusionOk="0" h="2112" w="2112">
                  <a:moveTo>
                    <a:pt x="1355" y="0"/>
                  </a:moveTo>
                  <a:cubicBezTo>
                    <a:pt x="1261" y="693"/>
                    <a:pt x="693" y="1260"/>
                    <a:pt x="0" y="1355"/>
                  </a:cubicBezTo>
                  <a:lnTo>
                    <a:pt x="0" y="2111"/>
                  </a:lnTo>
                  <a:lnTo>
                    <a:pt x="2111" y="2111"/>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3"/>
            <p:cNvSpPr/>
            <p:nvPr/>
          </p:nvSpPr>
          <p:spPr>
            <a:xfrm>
              <a:off x="-47452525" y="3569100"/>
              <a:ext cx="228425" cy="228425"/>
            </a:xfrm>
            <a:custGeom>
              <a:rect b="b" l="l" r="r" t="t"/>
              <a:pathLst>
                <a:path extrusionOk="0" h="9137" w="9137">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7" name="Google Shape;6727;p63"/>
          <p:cNvGrpSpPr/>
          <p:nvPr/>
        </p:nvGrpSpPr>
        <p:grpSpPr>
          <a:xfrm>
            <a:off x="867162" y="3667954"/>
            <a:ext cx="355258" cy="270410"/>
            <a:chOff x="-47523400" y="3973950"/>
            <a:chExt cx="300100" cy="228425"/>
          </a:xfrm>
        </p:grpSpPr>
        <p:sp>
          <p:nvSpPr>
            <p:cNvPr id="6728" name="Google Shape;6728;p63"/>
            <p:cNvSpPr/>
            <p:nvPr/>
          </p:nvSpPr>
          <p:spPr>
            <a:xfrm>
              <a:off x="-47417075" y="4061375"/>
              <a:ext cx="15775" cy="15775"/>
            </a:xfrm>
            <a:custGeom>
              <a:rect b="b" l="l" r="r" t="t"/>
              <a:pathLst>
                <a:path extrusionOk="0" h="631" w="631">
                  <a:moveTo>
                    <a:pt x="0" y="0"/>
                  </a:moveTo>
                  <a:lnTo>
                    <a:pt x="0" y="630"/>
                  </a:lnTo>
                  <a:cubicBezTo>
                    <a:pt x="284" y="536"/>
                    <a:pt x="504" y="315"/>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3"/>
            <p:cNvSpPr/>
            <p:nvPr/>
          </p:nvSpPr>
          <p:spPr>
            <a:xfrm>
              <a:off x="-47417875" y="4061375"/>
              <a:ext cx="52800" cy="52775"/>
            </a:xfrm>
            <a:custGeom>
              <a:rect b="b" l="l" r="r" t="t"/>
              <a:pathLst>
                <a:path extrusionOk="0" h="2111" w="2112">
                  <a:moveTo>
                    <a:pt x="1356" y="0"/>
                  </a:moveTo>
                  <a:cubicBezTo>
                    <a:pt x="1261" y="693"/>
                    <a:pt x="694" y="1260"/>
                    <a:pt x="1" y="1386"/>
                  </a:cubicBezTo>
                  <a:lnTo>
                    <a:pt x="1" y="2111"/>
                  </a:lnTo>
                  <a:lnTo>
                    <a:pt x="2112" y="2111"/>
                  </a:lnTo>
                  <a:lnTo>
                    <a:pt x="211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3"/>
            <p:cNvSpPr/>
            <p:nvPr/>
          </p:nvSpPr>
          <p:spPr>
            <a:xfrm>
              <a:off x="-47453300" y="4026700"/>
              <a:ext cx="51200" cy="51225"/>
            </a:xfrm>
            <a:custGeom>
              <a:rect b="b" l="l" r="r" t="t"/>
              <a:pathLst>
                <a:path extrusionOk="0" h="2049" w="2048">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3"/>
            <p:cNvSpPr/>
            <p:nvPr/>
          </p:nvSpPr>
          <p:spPr>
            <a:xfrm>
              <a:off x="-47506875" y="3973950"/>
              <a:ext cx="264675" cy="174875"/>
            </a:xfrm>
            <a:custGeom>
              <a:rect b="b" l="l" r="r" t="t"/>
              <a:pathLst>
                <a:path extrusionOk="0" h="6995" w="10587">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3"/>
            <p:cNvSpPr/>
            <p:nvPr/>
          </p:nvSpPr>
          <p:spPr>
            <a:xfrm>
              <a:off x="-47523400" y="4166900"/>
              <a:ext cx="300100" cy="35475"/>
            </a:xfrm>
            <a:custGeom>
              <a:rect b="b" l="l" r="r" t="t"/>
              <a:pathLst>
                <a:path extrusionOk="0" h="1419" w="12004">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3" name="Google Shape;6733;p63"/>
          <p:cNvGrpSpPr/>
          <p:nvPr/>
        </p:nvGrpSpPr>
        <p:grpSpPr>
          <a:xfrm>
            <a:off x="3072283" y="2750953"/>
            <a:ext cx="354341" cy="357596"/>
            <a:chOff x="-45673275" y="3199325"/>
            <a:chExt cx="299325" cy="302075"/>
          </a:xfrm>
        </p:grpSpPr>
        <p:sp>
          <p:nvSpPr>
            <p:cNvPr id="6734" name="Google Shape;6734;p63"/>
            <p:cNvSpPr/>
            <p:nvPr/>
          </p:nvSpPr>
          <p:spPr>
            <a:xfrm>
              <a:off x="-45672500" y="3199325"/>
              <a:ext cx="298550" cy="194175"/>
            </a:xfrm>
            <a:custGeom>
              <a:rect b="b" l="l" r="r" t="t"/>
              <a:pathLst>
                <a:path extrusionOk="0" h="7767" w="11942">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3"/>
            <p:cNvSpPr/>
            <p:nvPr/>
          </p:nvSpPr>
          <p:spPr>
            <a:xfrm>
              <a:off x="-45673275" y="3387150"/>
              <a:ext cx="299325" cy="114250"/>
            </a:xfrm>
            <a:custGeom>
              <a:rect b="b" l="l" r="r" t="t"/>
              <a:pathLst>
                <a:path extrusionOk="0" h="4570" w="11973">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3"/>
            <p:cNvSpPr/>
            <p:nvPr/>
          </p:nvSpPr>
          <p:spPr>
            <a:xfrm>
              <a:off x="-45673275" y="3334400"/>
              <a:ext cx="299325" cy="113425"/>
            </a:xfrm>
            <a:custGeom>
              <a:rect b="b" l="l" r="r" t="t"/>
              <a:pathLst>
                <a:path extrusionOk="0" h="4537" w="11973">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7" name="Google Shape;6737;p63"/>
          <p:cNvGrpSpPr/>
          <p:nvPr/>
        </p:nvGrpSpPr>
        <p:grpSpPr>
          <a:xfrm>
            <a:off x="3071351" y="3209202"/>
            <a:ext cx="356205" cy="314240"/>
            <a:chOff x="-45674075" y="3586425"/>
            <a:chExt cx="300900" cy="265450"/>
          </a:xfrm>
        </p:grpSpPr>
        <p:sp>
          <p:nvSpPr>
            <p:cNvPr id="6738" name="Google Shape;6738;p63"/>
            <p:cNvSpPr/>
            <p:nvPr/>
          </p:nvSpPr>
          <p:spPr>
            <a:xfrm>
              <a:off x="-45674075" y="3586425"/>
              <a:ext cx="300125" cy="70925"/>
            </a:xfrm>
            <a:custGeom>
              <a:rect b="b" l="l" r="r" t="t"/>
              <a:pathLst>
                <a:path extrusionOk="0" h="2837" w="12005">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3"/>
            <p:cNvSpPr/>
            <p:nvPr/>
          </p:nvSpPr>
          <p:spPr>
            <a:xfrm>
              <a:off x="-45673275" y="3675425"/>
              <a:ext cx="300100" cy="176450"/>
            </a:xfrm>
            <a:custGeom>
              <a:rect b="b" l="l" r="r" t="t"/>
              <a:pathLst>
                <a:path extrusionOk="0" h="7058" w="12004">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0" name="Google Shape;6740;p63"/>
          <p:cNvGrpSpPr/>
          <p:nvPr/>
        </p:nvGrpSpPr>
        <p:grpSpPr>
          <a:xfrm>
            <a:off x="3072283" y="3625041"/>
            <a:ext cx="354341" cy="356205"/>
            <a:chOff x="-45673275" y="3937700"/>
            <a:chExt cx="299325" cy="300900"/>
          </a:xfrm>
        </p:grpSpPr>
        <p:sp>
          <p:nvSpPr>
            <p:cNvPr id="6741" name="Google Shape;6741;p63"/>
            <p:cNvSpPr/>
            <p:nvPr/>
          </p:nvSpPr>
          <p:spPr>
            <a:xfrm>
              <a:off x="-45673275" y="3937700"/>
              <a:ext cx="285925" cy="135500"/>
            </a:xfrm>
            <a:custGeom>
              <a:rect b="b" l="l" r="r" t="t"/>
              <a:pathLst>
                <a:path extrusionOk="0" h="5420" w="11437">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3"/>
            <p:cNvSpPr/>
            <p:nvPr/>
          </p:nvSpPr>
          <p:spPr>
            <a:xfrm>
              <a:off x="-45577975" y="3990475"/>
              <a:ext cx="151250" cy="150925"/>
            </a:xfrm>
            <a:custGeom>
              <a:rect b="b" l="l" r="r" t="t"/>
              <a:pathLst>
                <a:path extrusionOk="0" h="6037" w="605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3"/>
            <p:cNvSpPr/>
            <p:nvPr/>
          </p:nvSpPr>
          <p:spPr>
            <a:xfrm>
              <a:off x="-45509450" y="3951100"/>
              <a:ext cx="135500" cy="286725"/>
            </a:xfrm>
            <a:custGeom>
              <a:rect b="b" l="l" r="r" t="t"/>
              <a:pathLst>
                <a:path extrusionOk="0" h="11469" w="542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3"/>
            <p:cNvSpPr/>
            <p:nvPr/>
          </p:nvSpPr>
          <p:spPr>
            <a:xfrm>
              <a:off x="-45670925" y="4114125"/>
              <a:ext cx="72500" cy="70325"/>
            </a:xfrm>
            <a:custGeom>
              <a:rect b="b" l="l" r="r" t="t"/>
              <a:pathLst>
                <a:path extrusionOk="0" h="2813" w="290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3"/>
            <p:cNvSpPr/>
            <p:nvPr/>
          </p:nvSpPr>
          <p:spPr>
            <a:xfrm>
              <a:off x="-45620500" y="4163550"/>
              <a:ext cx="70900" cy="71125"/>
            </a:xfrm>
            <a:custGeom>
              <a:rect b="b" l="l" r="r" t="t"/>
              <a:pathLst>
                <a:path extrusionOk="0" h="2845" w="2836">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3"/>
            <p:cNvSpPr/>
            <p:nvPr/>
          </p:nvSpPr>
          <p:spPr>
            <a:xfrm>
              <a:off x="-45673275" y="4159625"/>
              <a:ext cx="79575" cy="78975"/>
            </a:xfrm>
            <a:custGeom>
              <a:rect b="b" l="l" r="r" t="t"/>
              <a:pathLst>
                <a:path extrusionOk="0" h="3159" w="3183">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7" name="Google Shape;6747;p63"/>
          <p:cNvGrpSpPr/>
          <p:nvPr/>
        </p:nvGrpSpPr>
        <p:grpSpPr>
          <a:xfrm>
            <a:off x="2186449" y="4117825"/>
            <a:ext cx="356205" cy="356205"/>
            <a:chOff x="-44512325" y="3176075"/>
            <a:chExt cx="300900" cy="300900"/>
          </a:xfrm>
        </p:grpSpPr>
        <p:sp>
          <p:nvSpPr>
            <p:cNvPr id="6748" name="Google Shape;6748;p63"/>
            <p:cNvSpPr/>
            <p:nvPr/>
          </p:nvSpPr>
          <p:spPr>
            <a:xfrm>
              <a:off x="-44512325" y="3176075"/>
              <a:ext cx="300900" cy="300900"/>
            </a:xfrm>
            <a:custGeom>
              <a:rect b="b" l="l" r="r" t="t"/>
              <a:pathLst>
                <a:path extrusionOk="0" h="12036" w="12036">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3"/>
            <p:cNvSpPr/>
            <p:nvPr/>
          </p:nvSpPr>
          <p:spPr>
            <a:xfrm>
              <a:off x="-44369750" y="3317850"/>
              <a:ext cx="17350" cy="18150"/>
            </a:xfrm>
            <a:custGeom>
              <a:rect b="b" l="l" r="r" t="t"/>
              <a:pathLst>
                <a:path extrusionOk="0" h="726" w="694">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3"/>
            <p:cNvSpPr/>
            <p:nvPr/>
          </p:nvSpPr>
          <p:spPr>
            <a:xfrm>
              <a:off x="-44411500" y="3275325"/>
              <a:ext cx="100825" cy="102400"/>
            </a:xfrm>
            <a:custGeom>
              <a:rect b="b" l="l" r="r" t="t"/>
              <a:pathLst>
                <a:path extrusionOk="0" h="4096" w="4033">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1" name="Google Shape;6751;p63"/>
          <p:cNvGrpSpPr/>
          <p:nvPr/>
        </p:nvGrpSpPr>
        <p:grpSpPr>
          <a:xfrm>
            <a:off x="2589789" y="1386849"/>
            <a:ext cx="354341" cy="354341"/>
            <a:chOff x="-49027775" y="3183175"/>
            <a:chExt cx="299325" cy="299325"/>
          </a:xfrm>
        </p:grpSpPr>
        <p:sp>
          <p:nvSpPr>
            <p:cNvPr id="6752" name="Google Shape;6752;p63"/>
            <p:cNvSpPr/>
            <p:nvPr/>
          </p:nvSpPr>
          <p:spPr>
            <a:xfrm>
              <a:off x="-48870250" y="3183175"/>
              <a:ext cx="141800" cy="185900"/>
            </a:xfrm>
            <a:custGeom>
              <a:rect b="b" l="l" r="r" t="t"/>
              <a:pathLst>
                <a:path extrusionOk="0" h="7436" w="5672">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3"/>
            <p:cNvSpPr/>
            <p:nvPr/>
          </p:nvSpPr>
          <p:spPr>
            <a:xfrm>
              <a:off x="-49027775" y="3183175"/>
              <a:ext cx="185900" cy="141800"/>
            </a:xfrm>
            <a:custGeom>
              <a:rect b="b" l="l" r="r" t="t"/>
              <a:pathLst>
                <a:path extrusionOk="0" h="5672" w="7436">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3"/>
            <p:cNvSpPr/>
            <p:nvPr/>
          </p:nvSpPr>
          <p:spPr>
            <a:xfrm>
              <a:off x="-49027775" y="3295800"/>
              <a:ext cx="141800" cy="186700"/>
            </a:xfrm>
            <a:custGeom>
              <a:rect b="b" l="l" r="r" t="t"/>
              <a:pathLst>
                <a:path extrusionOk="0" h="7468" w="5672">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3"/>
            <p:cNvSpPr/>
            <p:nvPr/>
          </p:nvSpPr>
          <p:spPr>
            <a:xfrm>
              <a:off x="-48914350" y="3340700"/>
              <a:ext cx="185900" cy="141800"/>
            </a:xfrm>
            <a:custGeom>
              <a:rect b="b" l="l" r="r" t="t"/>
              <a:pathLst>
                <a:path extrusionOk="0" h="5672" w="7436">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6" name="Google Shape;6756;p63"/>
          <p:cNvGrpSpPr/>
          <p:nvPr/>
        </p:nvGrpSpPr>
        <p:grpSpPr>
          <a:xfrm>
            <a:off x="2589330" y="1822251"/>
            <a:ext cx="355258" cy="357152"/>
            <a:chOff x="-49027775" y="3550975"/>
            <a:chExt cx="300100" cy="301700"/>
          </a:xfrm>
        </p:grpSpPr>
        <p:sp>
          <p:nvSpPr>
            <p:cNvPr id="6757" name="Google Shape;6757;p63"/>
            <p:cNvSpPr/>
            <p:nvPr/>
          </p:nvSpPr>
          <p:spPr>
            <a:xfrm>
              <a:off x="-48941125" y="3613200"/>
              <a:ext cx="74050" cy="26825"/>
            </a:xfrm>
            <a:custGeom>
              <a:rect b="b" l="l" r="r" t="t"/>
              <a:pathLst>
                <a:path extrusionOk="0" h="1073" w="2962">
                  <a:moveTo>
                    <a:pt x="1260" y="1"/>
                  </a:moveTo>
                  <a:lnTo>
                    <a:pt x="0" y="1072"/>
                  </a:lnTo>
                  <a:lnTo>
                    <a:pt x="1702" y="1072"/>
                  </a:lnTo>
                  <a:lnTo>
                    <a:pt x="29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3"/>
            <p:cNvSpPr/>
            <p:nvPr/>
          </p:nvSpPr>
          <p:spPr>
            <a:xfrm>
              <a:off x="-48871025" y="3613200"/>
              <a:ext cx="73275" cy="26825"/>
            </a:xfrm>
            <a:custGeom>
              <a:rect b="b" l="l" r="r" t="t"/>
              <a:pathLst>
                <a:path extrusionOk="0" h="1073" w="2931">
                  <a:moveTo>
                    <a:pt x="1260" y="1"/>
                  </a:moveTo>
                  <a:lnTo>
                    <a:pt x="0" y="1072"/>
                  </a:lnTo>
                  <a:lnTo>
                    <a:pt x="1670" y="1072"/>
                  </a:lnTo>
                  <a:lnTo>
                    <a:pt x="29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3"/>
            <p:cNvSpPr/>
            <p:nvPr/>
          </p:nvSpPr>
          <p:spPr>
            <a:xfrm>
              <a:off x="-48893075" y="3552550"/>
              <a:ext cx="95325" cy="43350"/>
            </a:xfrm>
            <a:custGeom>
              <a:rect b="b" l="l" r="r" t="t"/>
              <a:pathLst>
                <a:path extrusionOk="0" h="1734" w="3813">
                  <a:moveTo>
                    <a:pt x="0" y="1"/>
                  </a:moveTo>
                  <a:lnTo>
                    <a:pt x="2142" y="1734"/>
                  </a:lnTo>
                  <a:lnTo>
                    <a:pt x="3812" y="1734"/>
                  </a:lnTo>
                  <a:lnTo>
                    <a:pt x="173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3"/>
            <p:cNvSpPr/>
            <p:nvPr/>
          </p:nvSpPr>
          <p:spPr>
            <a:xfrm>
              <a:off x="-49027775" y="3550975"/>
              <a:ext cx="100050" cy="87475"/>
            </a:xfrm>
            <a:custGeom>
              <a:rect b="b" l="l" r="r" t="t"/>
              <a:pathLst>
                <a:path extrusionOk="0" h="3499" w="4002">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3"/>
            <p:cNvSpPr/>
            <p:nvPr/>
          </p:nvSpPr>
          <p:spPr>
            <a:xfrm>
              <a:off x="-48962400" y="3552550"/>
              <a:ext cx="95325" cy="43350"/>
            </a:xfrm>
            <a:custGeom>
              <a:rect b="b" l="l" r="r" t="t"/>
              <a:pathLst>
                <a:path extrusionOk="0" h="1734" w="3813">
                  <a:moveTo>
                    <a:pt x="1" y="1"/>
                  </a:moveTo>
                  <a:lnTo>
                    <a:pt x="2111" y="1734"/>
                  </a:lnTo>
                  <a:lnTo>
                    <a:pt x="3813" y="1734"/>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3"/>
            <p:cNvSpPr/>
            <p:nvPr/>
          </p:nvSpPr>
          <p:spPr>
            <a:xfrm>
              <a:off x="-49027775" y="3657325"/>
              <a:ext cx="300100" cy="195350"/>
            </a:xfrm>
            <a:custGeom>
              <a:rect b="b" l="l" r="r" t="t"/>
              <a:pathLst>
                <a:path extrusionOk="0" h="7814" w="12004">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3"/>
            <p:cNvSpPr/>
            <p:nvPr/>
          </p:nvSpPr>
          <p:spPr>
            <a:xfrm>
              <a:off x="-48886775" y="3726625"/>
              <a:ext cx="28375" cy="37050"/>
            </a:xfrm>
            <a:custGeom>
              <a:rect b="b" l="l" r="r" t="t"/>
              <a:pathLst>
                <a:path extrusionOk="0" h="1482" w="1135">
                  <a:moveTo>
                    <a:pt x="0" y="1"/>
                  </a:moveTo>
                  <a:lnTo>
                    <a:pt x="0" y="1481"/>
                  </a:lnTo>
                  <a:lnTo>
                    <a:pt x="1134" y="757"/>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3"/>
            <p:cNvSpPr/>
            <p:nvPr/>
          </p:nvSpPr>
          <p:spPr>
            <a:xfrm>
              <a:off x="-48822975" y="3550975"/>
              <a:ext cx="94525" cy="44925"/>
            </a:xfrm>
            <a:custGeom>
              <a:rect b="b" l="l" r="r" t="t"/>
              <a:pathLst>
                <a:path extrusionOk="0" h="1797" w="3781">
                  <a:moveTo>
                    <a:pt x="0" y="1"/>
                  </a:moveTo>
                  <a:lnTo>
                    <a:pt x="2111" y="1797"/>
                  </a:lnTo>
                  <a:lnTo>
                    <a:pt x="3781" y="1797"/>
                  </a:lnTo>
                  <a:lnTo>
                    <a:pt x="3781" y="1072"/>
                  </a:lnTo>
                  <a:cubicBezTo>
                    <a:pt x="3781" y="474"/>
                    <a:pt x="3308" y="1"/>
                    <a:pt x="27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3"/>
            <p:cNvSpPr/>
            <p:nvPr/>
          </p:nvSpPr>
          <p:spPr>
            <a:xfrm>
              <a:off x="-48939550" y="3684100"/>
              <a:ext cx="122100" cy="122100"/>
            </a:xfrm>
            <a:custGeom>
              <a:rect b="b" l="l" r="r" t="t"/>
              <a:pathLst>
                <a:path extrusionOk="0" h="4884" w="4884">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3"/>
            <p:cNvSpPr/>
            <p:nvPr/>
          </p:nvSpPr>
          <p:spPr>
            <a:xfrm>
              <a:off x="-48801725" y="3613200"/>
              <a:ext cx="73275" cy="26825"/>
            </a:xfrm>
            <a:custGeom>
              <a:rect b="b" l="l" r="r" t="t"/>
              <a:pathLst>
                <a:path extrusionOk="0" h="1073" w="2931">
                  <a:moveTo>
                    <a:pt x="1261" y="1"/>
                  </a:moveTo>
                  <a:lnTo>
                    <a:pt x="1" y="1072"/>
                  </a:lnTo>
                  <a:lnTo>
                    <a:pt x="2931" y="1072"/>
                  </a:lnTo>
                  <a:lnTo>
                    <a:pt x="29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63"/>
          <p:cNvGrpSpPr/>
          <p:nvPr/>
        </p:nvGrpSpPr>
        <p:grpSpPr>
          <a:xfrm>
            <a:off x="2587406" y="2259310"/>
            <a:ext cx="359106" cy="355525"/>
            <a:chOff x="-49031025" y="3920175"/>
            <a:chExt cx="303350" cy="300325"/>
          </a:xfrm>
        </p:grpSpPr>
        <p:sp>
          <p:nvSpPr>
            <p:cNvPr id="6768" name="Google Shape;6768;p63"/>
            <p:cNvSpPr/>
            <p:nvPr/>
          </p:nvSpPr>
          <p:spPr>
            <a:xfrm>
              <a:off x="-49031025" y="4131875"/>
              <a:ext cx="109600" cy="88625"/>
            </a:xfrm>
            <a:custGeom>
              <a:rect b="b" l="l" r="r" t="t"/>
              <a:pathLst>
                <a:path extrusionOk="0" h="3545" w="4384">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3"/>
            <p:cNvSpPr/>
            <p:nvPr/>
          </p:nvSpPr>
          <p:spPr>
            <a:xfrm>
              <a:off x="-48921450" y="3920175"/>
              <a:ext cx="79575" cy="130975"/>
            </a:xfrm>
            <a:custGeom>
              <a:rect b="b" l="l" r="r" t="t"/>
              <a:pathLst>
                <a:path extrusionOk="0" h="5239" w="3183">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3"/>
            <p:cNvSpPr/>
            <p:nvPr/>
          </p:nvSpPr>
          <p:spPr>
            <a:xfrm>
              <a:off x="-48842675" y="4008100"/>
              <a:ext cx="115000" cy="53300"/>
            </a:xfrm>
            <a:custGeom>
              <a:rect b="b" l="l" r="r" t="t"/>
              <a:pathLst>
                <a:path extrusionOk="0" h="2132" w="460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3"/>
            <p:cNvSpPr/>
            <p:nvPr/>
          </p:nvSpPr>
          <p:spPr>
            <a:xfrm>
              <a:off x="-48838750" y="4078700"/>
              <a:ext cx="51225" cy="66975"/>
            </a:xfrm>
            <a:custGeom>
              <a:rect b="b" l="l" r="r" t="t"/>
              <a:pathLst>
                <a:path extrusionOk="0" h="2679" w="2049">
                  <a:moveTo>
                    <a:pt x="1" y="0"/>
                  </a:moveTo>
                  <a:lnTo>
                    <a:pt x="1734" y="2678"/>
                  </a:lnTo>
                  <a:lnTo>
                    <a:pt x="20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3"/>
            <p:cNvSpPr/>
            <p:nvPr/>
          </p:nvSpPr>
          <p:spPr>
            <a:xfrm>
              <a:off x="-48975000" y="3920575"/>
              <a:ext cx="173300" cy="248725"/>
            </a:xfrm>
            <a:custGeom>
              <a:rect b="b" l="l" r="r" t="t"/>
              <a:pathLst>
                <a:path extrusionOk="0" h="9949" w="6932">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3"/>
            <p:cNvSpPr/>
            <p:nvPr/>
          </p:nvSpPr>
          <p:spPr>
            <a:xfrm>
              <a:off x="-48955300" y="4129900"/>
              <a:ext cx="151250" cy="89800"/>
            </a:xfrm>
            <a:custGeom>
              <a:rect b="b" l="l" r="r" t="t"/>
              <a:pathLst>
                <a:path extrusionOk="0" h="3592" w="6050">
                  <a:moveTo>
                    <a:pt x="0" y="0"/>
                  </a:moveTo>
                  <a:lnTo>
                    <a:pt x="2174" y="3592"/>
                  </a:lnTo>
                  <a:lnTo>
                    <a:pt x="5167" y="3592"/>
                  </a:lnTo>
                  <a:cubicBezTo>
                    <a:pt x="5293" y="3592"/>
                    <a:pt x="5419" y="3529"/>
                    <a:pt x="5482" y="3403"/>
                  </a:cubicBezTo>
                  <a:lnTo>
                    <a:pt x="6049" y="2268"/>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4" name="Google Shape;6774;p63"/>
          <p:cNvGrpSpPr/>
          <p:nvPr/>
        </p:nvGrpSpPr>
        <p:grpSpPr>
          <a:xfrm>
            <a:off x="1303511" y="2752344"/>
            <a:ext cx="356176" cy="354341"/>
            <a:chOff x="-47155575" y="3200500"/>
            <a:chExt cx="300875" cy="299325"/>
          </a:xfrm>
        </p:grpSpPr>
        <p:sp>
          <p:nvSpPr>
            <p:cNvPr id="6775" name="Google Shape;6775;p63"/>
            <p:cNvSpPr/>
            <p:nvPr/>
          </p:nvSpPr>
          <p:spPr>
            <a:xfrm>
              <a:off x="-46943725" y="3206000"/>
              <a:ext cx="47300" cy="48075"/>
            </a:xfrm>
            <a:custGeom>
              <a:rect b="b" l="l" r="r" t="t"/>
              <a:pathLst>
                <a:path extrusionOk="0" h="1923" w="1892">
                  <a:moveTo>
                    <a:pt x="1" y="1"/>
                  </a:moveTo>
                  <a:lnTo>
                    <a:pt x="1" y="1923"/>
                  </a:lnTo>
                  <a:lnTo>
                    <a:pt x="1891" y="1923"/>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3"/>
            <p:cNvSpPr/>
            <p:nvPr/>
          </p:nvSpPr>
          <p:spPr>
            <a:xfrm>
              <a:off x="-47118575" y="3200500"/>
              <a:ext cx="228450" cy="89025"/>
            </a:xfrm>
            <a:custGeom>
              <a:rect b="b" l="l" r="r" t="t"/>
              <a:pathLst>
                <a:path extrusionOk="0" h="3561" w="9138">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3"/>
            <p:cNvSpPr/>
            <p:nvPr/>
          </p:nvSpPr>
          <p:spPr>
            <a:xfrm>
              <a:off x="-47013825" y="3395050"/>
              <a:ext cx="15775" cy="15775"/>
            </a:xfrm>
            <a:custGeom>
              <a:rect b="b" l="l" r="r" t="t"/>
              <a:pathLst>
                <a:path extrusionOk="0" h="631" w="631">
                  <a:moveTo>
                    <a:pt x="1" y="0"/>
                  </a:moveTo>
                  <a:lnTo>
                    <a:pt x="1" y="630"/>
                  </a:lnTo>
                  <a:cubicBezTo>
                    <a:pt x="284" y="504"/>
                    <a:pt x="536" y="252"/>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3"/>
            <p:cNvSpPr/>
            <p:nvPr/>
          </p:nvSpPr>
          <p:spPr>
            <a:xfrm>
              <a:off x="-47049250" y="3359600"/>
              <a:ext cx="51200" cy="51225"/>
            </a:xfrm>
            <a:custGeom>
              <a:rect b="b" l="l" r="r" t="t"/>
              <a:pathLst>
                <a:path extrusionOk="0" h="2049" w="2048">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3"/>
            <p:cNvSpPr/>
            <p:nvPr/>
          </p:nvSpPr>
          <p:spPr>
            <a:xfrm>
              <a:off x="-47013025" y="3393475"/>
              <a:ext cx="52800" cy="53575"/>
            </a:xfrm>
            <a:custGeom>
              <a:rect b="b" l="l" r="r" t="t"/>
              <a:pathLst>
                <a:path extrusionOk="0" h="2143" w="2112">
                  <a:moveTo>
                    <a:pt x="1355" y="0"/>
                  </a:moveTo>
                  <a:cubicBezTo>
                    <a:pt x="1198" y="725"/>
                    <a:pt x="662" y="1260"/>
                    <a:pt x="0" y="1386"/>
                  </a:cubicBezTo>
                  <a:lnTo>
                    <a:pt x="0" y="2142"/>
                  </a:lnTo>
                  <a:lnTo>
                    <a:pt x="2111" y="2142"/>
                  </a:lnTo>
                  <a:lnTo>
                    <a:pt x="21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3"/>
            <p:cNvSpPr/>
            <p:nvPr/>
          </p:nvSpPr>
          <p:spPr>
            <a:xfrm>
              <a:off x="-47155575" y="3270600"/>
              <a:ext cx="300875" cy="229225"/>
            </a:xfrm>
            <a:custGeom>
              <a:rect b="b" l="l" r="r" t="t"/>
              <a:pathLst>
                <a:path extrusionOk="0" h="9169" w="12035">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1" name="Google Shape;6781;p63"/>
          <p:cNvGrpSpPr/>
          <p:nvPr/>
        </p:nvGrpSpPr>
        <p:grpSpPr>
          <a:xfrm>
            <a:off x="1303970" y="3188692"/>
            <a:ext cx="355258" cy="355258"/>
            <a:chOff x="-47154800" y="3569100"/>
            <a:chExt cx="300100" cy="300100"/>
          </a:xfrm>
        </p:grpSpPr>
        <p:sp>
          <p:nvSpPr>
            <p:cNvPr id="6782" name="Google Shape;6782;p63"/>
            <p:cNvSpPr/>
            <p:nvPr/>
          </p:nvSpPr>
          <p:spPr>
            <a:xfrm>
              <a:off x="-46994900" y="3728200"/>
              <a:ext cx="140200" cy="141000"/>
            </a:xfrm>
            <a:custGeom>
              <a:rect b="b" l="l" r="r" t="t"/>
              <a:pathLst>
                <a:path extrusionOk="0" h="5640" w="5608">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3"/>
            <p:cNvSpPr/>
            <p:nvPr/>
          </p:nvSpPr>
          <p:spPr>
            <a:xfrm>
              <a:off x="-46978375" y="3574625"/>
              <a:ext cx="47275" cy="47275"/>
            </a:xfrm>
            <a:custGeom>
              <a:rect b="b" l="l" r="r" t="t"/>
              <a:pathLst>
                <a:path extrusionOk="0" h="1891" w="1891">
                  <a:moveTo>
                    <a:pt x="1" y="0"/>
                  </a:moveTo>
                  <a:lnTo>
                    <a:pt x="1" y="1890"/>
                  </a:lnTo>
                  <a:lnTo>
                    <a:pt x="1891" y="1890"/>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3"/>
            <p:cNvSpPr/>
            <p:nvPr/>
          </p:nvSpPr>
          <p:spPr>
            <a:xfrm>
              <a:off x="-47075250" y="3665200"/>
              <a:ext cx="15775" cy="15775"/>
            </a:xfrm>
            <a:custGeom>
              <a:rect b="b" l="l" r="r" t="t"/>
              <a:pathLst>
                <a:path extrusionOk="0" h="631" w="631">
                  <a:moveTo>
                    <a:pt x="1" y="0"/>
                  </a:moveTo>
                  <a:lnTo>
                    <a:pt x="1" y="630"/>
                  </a:lnTo>
                  <a:cubicBezTo>
                    <a:pt x="316" y="536"/>
                    <a:pt x="505" y="284"/>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3"/>
            <p:cNvSpPr/>
            <p:nvPr/>
          </p:nvSpPr>
          <p:spPr>
            <a:xfrm>
              <a:off x="-47110700" y="3631325"/>
              <a:ext cx="51225" cy="51225"/>
            </a:xfrm>
            <a:custGeom>
              <a:rect b="b" l="l" r="r" t="t"/>
              <a:pathLst>
                <a:path extrusionOk="0" h="2049" w="2049">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3"/>
            <p:cNvSpPr/>
            <p:nvPr/>
          </p:nvSpPr>
          <p:spPr>
            <a:xfrm>
              <a:off x="-47075250" y="3665200"/>
              <a:ext cx="53575" cy="54350"/>
            </a:xfrm>
            <a:custGeom>
              <a:rect b="b" l="l" r="r" t="t"/>
              <a:pathLst>
                <a:path extrusionOk="0" h="2174" w="2143">
                  <a:moveTo>
                    <a:pt x="1355" y="0"/>
                  </a:moveTo>
                  <a:cubicBezTo>
                    <a:pt x="1229" y="693"/>
                    <a:pt x="694" y="1229"/>
                    <a:pt x="1" y="1386"/>
                  </a:cubicBezTo>
                  <a:lnTo>
                    <a:pt x="1" y="2174"/>
                  </a:lnTo>
                  <a:lnTo>
                    <a:pt x="2143" y="2174"/>
                  </a:ln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3"/>
            <p:cNvSpPr/>
            <p:nvPr/>
          </p:nvSpPr>
          <p:spPr>
            <a:xfrm>
              <a:off x="-47154800" y="3569100"/>
              <a:ext cx="229225" cy="300100"/>
            </a:xfrm>
            <a:custGeom>
              <a:rect b="b" l="l" r="r" t="t"/>
              <a:pathLst>
                <a:path extrusionOk="0" h="12004" w="9169">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8" name="Google Shape;6788;p63"/>
          <p:cNvGrpSpPr/>
          <p:nvPr/>
        </p:nvGrpSpPr>
        <p:grpSpPr>
          <a:xfrm>
            <a:off x="1304443" y="3626905"/>
            <a:ext cx="354311" cy="353423"/>
            <a:chOff x="-47154000" y="3939275"/>
            <a:chExt cx="299300" cy="298550"/>
          </a:xfrm>
        </p:grpSpPr>
        <p:sp>
          <p:nvSpPr>
            <p:cNvPr id="6789" name="Google Shape;6789;p63"/>
            <p:cNvSpPr/>
            <p:nvPr/>
          </p:nvSpPr>
          <p:spPr>
            <a:xfrm>
              <a:off x="-47084700" y="4131475"/>
              <a:ext cx="159125" cy="106350"/>
            </a:xfrm>
            <a:custGeom>
              <a:rect b="b" l="l" r="r" t="t"/>
              <a:pathLst>
                <a:path extrusionOk="0" h="4254" w="6365">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3"/>
            <p:cNvSpPr/>
            <p:nvPr/>
          </p:nvSpPr>
          <p:spPr>
            <a:xfrm>
              <a:off x="-46979150" y="3943225"/>
              <a:ext cx="48050" cy="47275"/>
            </a:xfrm>
            <a:custGeom>
              <a:rect b="b" l="l" r="r" t="t"/>
              <a:pathLst>
                <a:path extrusionOk="0" h="1891" w="1922">
                  <a:moveTo>
                    <a:pt x="0" y="0"/>
                  </a:moveTo>
                  <a:lnTo>
                    <a:pt x="0" y="1891"/>
                  </a:lnTo>
                  <a:lnTo>
                    <a:pt x="1922" y="1891"/>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3"/>
            <p:cNvSpPr/>
            <p:nvPr/>
          </p:nvSpPr>
          <p:spPr>
            <a:xfrm>
              <a:off x="-47154000" y="4026700"/>
              <a:ext cx="299300" cy="141025"/>
            </a:xfrm>
            <a:custGeom>
              <a:rect b="b" l="l" r="r" t="t"/>
              <a:pathLst>
                <a:path extrusionOk="0" h="5641" w="11972">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3"/>
            <p:cNvSpPr/>
            <p:nvPr/>
          </p:nvSpPr>
          <p:spPr>
            <a:xfrm>
              <a:off x="-47083125" y="3939275"/>
              <a:ext cx="158325" cy="106350"/>
            </a:xfrm>
            <a:custGeom>
              <a:rect b="b" l="l" r="r" t="t"/>
              <a:pathLst>
                <a:path extrusionOk="0" h="4254" w="6333">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3" name="Google Shape;6793;p63"/>
          <p:cNvGrpSpPr/>
          <p:nvPr/>
        </p:nvGrpSpPr>
        <p:grpSpPr>
          <a:xfrm>
            <a:off x="3529733" y="2752344"/>
            <a:ext cx="312375" cy="354341"/>
            <a:chOff x="-45286550" y="3200500"/>
            <a:chExt cx="263875" cy="299325"/>
          </a:xfrm>
        </p:grpSpPr>
        <p:sp>
          <p:nvSpPr>
            <p:cNvPr id="6794" name="Google Shape;6794;p63"/>
            <p:cNvSpPr/>
            <p:nvPr/>
          </p:nvSpPr>
          <p:spPr>
            <a:xfrm>
              <a:off x="-45233000" y="3200500"/>
              <a:ext cx="210325" cy="247325"/>
            </a:xfrm>
            <a:custGeom>
              <a:rect b="b" l="l" r="r" t="t"/>
              <a:pathLst>
                <a:path extrusionOk="0" h="9893" w="8413">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3"/>
            <p:cNvSpPr/>
            <p:nvPr/>
          </p:nvSpPr>
          <p:spPr>
            <a:xfrm>
              <a:off x="-45216450" y="33407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3"/>
            <p:cNvSpPr/>
            <p:nvPr/>
          </p:nvSpPr>
          <p:spPr>
            <a:xfrm>
              <a:off x="-45286550" y="3289500"/>
              <a:ext cx="158325" cy="210325"/>
            </a:xfrm>
            <a:custGeom>
              <a:rect b="b" l="l" r="r" t="t"/>
              <a:pathLst>
                <a:path extrusionOk="0" h="8413" w="6333">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7" name="Google Shape;6797;p63"/>
          <p:cNvGrpSpPr/>
          <p:nvPr/>
        </p:nvGrpSpPr>
        <p:grpSpPr>
          <a:xfrm>
            <a:off x="3529733" y="3189639"/>
            <a:ext cx="312375" cy="354311"/>
            <a:chOff x="-45286550" y="3569900"/>
            <a:chExt cx="263875" cy="299300"/>
          </a:xfrm>
        </p:grpSpPr>
        <p:sp>
          <p:nvSpPr>
            <p:cNvPr id="6798" name="Google Shape;6798;p63"/>
            <p:cNvSpPr/>
            <p:nvPr/>
          </p:nvSpPr>
          <p:spPr>
            <a:xfrm>
              <a:off x="-45234575" y="3728200"/>
              <a:ext cx="18150" cy="18150"/>
            </a:xfrm>
            <a:custGeom>
              <a:rect b="b" l="l" r="r" t="t"/>
              <a:pathLst>
                <a:path extrusionOk="0" h="726" w="726">
                  <a:moveTo>
                    <a:pt x="1" y="1"/>
                  </a:moveTo>
                  <a:lnTo>
                    <a:pt x="1" y="725"/>
                  </a:lnTo>
                  <a:lnTo>
                    <a:pt x="347" y="725"/>
                  </a:lnTo>
                  <a:cubicBezTo>
                    <a:pt x="568" y="725"/>
                    <a:pt x="725" y="568"/>
                    <a:pt x="725" y="379"/>
                  </a:cubicBezTo>
                  <a:cubicBezTo>
                    <a:pt x="725" y="127"/>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3"/>
            <p:cNvSpPr/>
            <p:nvPr/>
          </p:nvSpPr>
          <p:spPr>
            <a:xfrm>
              <a:off x="-45286550" y="3692750"/>
              <a:ext cx="263875" cy="122900"/>
            </a:xfrm>
            <a:custGeom>
              <a:rect b="b" l="l" r="r" t="t"/>
              <a:pathLst>
                <a:path extrusionOk="0" h="4916" w="10555">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3"/>
            <p:cNvSpPr/>
            <p:nvPr/>
          </p:nvSpPr>
          <p:spPr>
            <a:xfrm>
              <a:off x="-45093575" y="3728200"/>
              <a:ext cx="17325" cy="53575"/>
            </a:xfrm>
            <a:custGeom>
              <a:rect b="b" l="l" r="r" t="t"/>
              <a:pathLst>
                <a:path extrusionOk="0" h="2143" w="693">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3"/>
            <p:cNvSpPr/>
            <p:nvPr/>
          </p:nvSpPr>
          <p:spPr>
            <a:xfrm>
              <a:off x="-45268450" y="3569900"/>
              <a:ext cx="228450" cy="106350"/>
            </a:xfrm>
            <a:custGeom>
              <a:rect b="b" l="l" r="r" t="t"/>
              <a:pathLst>
                <a:path extrusionOk="0" h="4254" w="9138">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3"/>
            <p:cNvSpPr/>
            <p:nvPr/>
          </p:nvSpPr>
          <p:spPr>
            <a:xfrm>
              <a:off x="-45093575" y="3574625"/>
              <a:ext cx="47275" cy="47275"/>
            </a:xfrm>
            <a:custGeom>
              <a:rect b="b" l="l" r="r" t="t"/>
              <a:pathLst>
                <a:path extrusionOk="0" h="1891" w="1891">
                  <a:moveTo>
                    <a:pt x="0" y="0"/>
                  </a:moveTo>
                  <a:lnTo>
                    <a:pt x="0" y="1890"/>
                  </a:lnTo>
                  <a:lnTo>
                    <a:pt x="1890" y="1890"/>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3"/>
            <p:cNvSpPr/>
            <p:nvPr/>
          </p:nvSpPr>
          <p:spPr>
            <a:xfrm>
              <a:off x="-45269225" y="3833750"/>
              <a:ext cx="228425" cy="35450"/>
            </a:xfrm>
            <a:custGeom>
              <a:rect b="b" l="l" r="r" t="t"/>
              <a:pathLst>
                <a:path extrusionOk="0" h="1418" w="9137">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4" name="Google Shape;6804;p63"/>
          <p:cNvGrpSpPr/>
          <p:nvPr/>
        </p:nvGrpSpPr>
        <p:grpSpPr>
          <a:xfrm>
            <a:off x="3540920" y="3625988"/>
            <a:ext cx="290001" cy="355258"/>
            <a:chOff x="-45277900" y="3938500"/>
            <a:chExt cx="244975" cy="300100"/>
          </a:xfrm>
        </p:grpSpPr>
        <p:sp>
          <p:nvSpPr>
            <p:cNvPr id="6805" name="Google Shape;6805;p63"/>
            <p:cNvSpPr/>
            <p:nvPr/>
          </p:nvSpPr>
          <p:spPr>
            <a:xfrm>
              <a:off x="-45210950" y="4107825"/>
              <a:ext cx="23650" cy="24450"/>
            </a:xfrm>
            <a:custGeom>
              <a:rect b="b" l="l" r="r" t="t"/>
              <a:pathLst>
                <a:path extrusionOk="0" h="978" w="946">
                  <a:moveTo>
                    <a:pt x="473" y="1"/>
                  </a:moveTo>
                  <a:lnTo>
                    <a:pt x="1" y="978"/>
                  </a:lnTo>
                  <a:lnTo>
                    <a:pt x="946" y="978"/>
                  </a:ln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3"/>
            <p:cNvSpPr/>
            <p:nvPr/>
          </p:nvSpPr>
          <p:spPr>
            <a:xfrm>
              <a:off x="-45084925" y="3943225"/>
              <a:ext cx="47275" cy="47275"/>
            </a:xfrm>
            <a:custGeom>
              <a:rect b="b" l="l" r="r" t="t"/>
              <a:pathLst>
                <a:path extrusionOk="0" h="1891" w="1891">
                  <a:moveTo>
                    <a:pt x="1" y="0"/>
                  </a:moveTo>
                  <a:lnTo>
                    <a:pt x="1" y="1891"/>
                  </a:lnTo>
                  <a:lnTo>
                    <a:pt x="1891" y="1891"/>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3"/>
            <p:cNvSpPr/>
            <p:nvPr/>
          </p:nvSpPr>
          <p:spPr>
            <a:xfrm>
              <a:off x="-45260575" y="3938500"/>
              <a:ext cx="227650" cy="300100"/>
            </a:xfrm>
            <a:custGeom>
              <a:rect b="b" l="l" r="r" t="t"/>
              <a:pathLst>
                <a:path extrusionOk="0" h="12004" w="9106">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3"/>
            <p:cNvSpPr/>
            <p:nvPr/>
          </p:nvSpPr>
          <p:spPr>
            <a:xfrm>
              <a:off x="-45277900" y="4061375"/>
              <a:ext cx="193000" cy="122875"/>
            </a:xfrm>
            <a:custGeom>
              <a:rect b="b" l="l" r="r" t="t"/>
              <a:pathLst>
                <a:path extrusionOk="0" h="4915" w="772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9" name="Google Shape;6809;p63"/>
          <p:cNvGrpSpPr/>
          <p:nvPr/>
        </p:nvGrpSpPr>
        <p:grpSpPr>
          <a:xfrm>
            <a:off x="2626869" y="4095090"/>
            <a:ext cx="355258" cy="355258"/>
            <a:chOff x="-44502875" y="3576975"/>
            <a:chExt cx="300100" cy="300100"/>
          </a:xfrm>
        </p:grpSpPr>
        <p:sp>
          <p:nvSpPr>
            <p:cNvPr id="6810" name="Google Shape;6810;p63"/>
            <p:cNvSpPr/>
            <p:nvPr/>
          </p:nvSpPr>
          <p:spPr>
            <a:xfrm>
              <a:off x="-44466650" y="3576975"/>
              <a:ext cx="53600" cy="18925"/>
            </a:xfrm>
            <a:custGeom>
              <a:rect b="b" l="l" r="r" t="t"/>
              <a:pathLst>
                <a:path extrusionOk="0" h="757" w="2144">
                  <a:moveTo>
                    <a:pt x="348" y="1"/>
                  </a:moveTo>
                  <a:cubicBezTo>
                    <a:pt x="158" y="1"/>
                    <a:pt x="1" y="158"/>
                    <a:pt x="1" y="347"/>
                  </a:cubicBezTo>
                  <a:lnTo>
                    <a:pt x="1" y="757"/>
                  </a:lnTo>
                  <a:lnTo>
                    <a:pt x="2143" y="757"/>
                  </a:lnTo>
                  <a:lnTo>
                    <a:pt x="2143" y="347"/>
                  </a:lnTo>
                  <a:cubicBezTo>
                    <a:pt x="2143" y="158"/>
                    <a:pt x="1986"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3"/>
            <p:cNvSpPr/>
            <p:nvPr/>
          </p:nvSpPr>
          <p:spPr>
            <a:xfrm>
              <a:off x="-44502875" y="3595100"/>
              <a:ext cx="283575" cy="281975"/>
            </a:xfrm>
            <a:custGeom>
              <a:rect b="b" l="l" r="r" t="t"/>
              <a:pathLst>
                <a:path extrusionOk="0" h="11279" w="11343">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3"/>
            <p:cNvSpPr/>
            <p:nvPr/>
          </p:nvSpPr>
          <p:spPr>
            <a:xfrm>
              <a:off x="-44221675" y="3788850"/>
              <a:ext cx="18900" cy="52800"/>
            </a:xfrm>
            <a:custGeom>
              <a:rect b="b" l="l" r="r" t="t"/>
              <a:pathLst>
                <a:path extrusionOk="0" h="2112" w="756">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13" name="Google Shape;6813;p63"/>
          <p:cNvGrpSpPr/>
          <p:nvPr/>
        </p:nvGrpSpPr>
        <p:grpSpPr>
          <a:xfrm>
            <a:off x="4835456" y="1828361"/>
            <a:ext cx="356196" cy="354670"/>
            <a:chOff x="-13946200" y="3647075"/>
            <a:chExt cx="353650" cy="352100"/>
          </a:xfrm>
        </p:grpSpPr>
        <p:sp>
          <p:nvSpPr>
            <p:cNvPr id="6814" name="Google Shape;6814;p63"/>
            <p:cNvSpPr/>
            <p:nvPr/>
          </p:nvSpPr>
          <p:spPr>
            <a:xfrm>
              <a:off x="-13717000" y="3647075"/>
              <a:ext cx="124450" cy="144150"/>
            </a:xfrm>
            <a:custGeom>
              <a:rect b="b" l="l" r="r" t="t"/>
              <a:pathLst>
                <a:path extrusionOk="0" h="5766" w="4978">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3"/>
            <p:cNvSpPr/>
            <p:nvPr/>
          </p:nvSpPr>
          <p:spPr>
            <a:xfrm>
              <a:off x="-13801275" y="3647075"/>
              <a:ext cx="63025" cy="61075"/>
            </a:xfrm>
            <a:custGeom>
              <a:rect b="b" l="l" r="r" t="t"/>
              <a:pathLst>
                <a:path extrusionOk="0" h="2443" w="2521">
                  <a:moveTo>
                    <a:pt x="0" y="1"/>
                  </a:moveTo>
                  <a:lnTo>
                    <a:pt x="0" y="2017"/>
                  </a:lnTo>
                  <a:cubicBezTo>
                    <a:pt x="347" y="2300"/>
                    <a:pt x="796" y="2442"/>
                    <a:pt x="1248" y="2442"/>
                  </a:cubicBezTo>
                  <a:cubicBezTo>
                    <a:pt x="1701" y="2442"/>
                    <a:pt x="2158" y="2300"/>
                    <a:pt x="2520" y="2017"/>
                  </a:cubicBezTo>
                  <a:lnTo>
                    <a:pt x="25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3"/>
            <p:cNvSpPr/>
            <p:nvPr/>
          </p:nvSpPr>
          <p:spPr>
            <a:xfrm>
              <a:off x="-13946200" y="3647075"/>
              <a:ext cx="124450" cy="143400"/>
            </a:xfrm>
            <a:custGeom>
              <a:rect b="b" l="l" r="r" t="t"/>
              <a:pathLst>
                <a:path extrusionOk="0" h="5736" w="4978">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3"/>
            <p:cNvSpPr/>
            <p:nvPr/>
          </p:nvSpPr>
          <p:spPr>
            <a:xfrm>
              <a:off x="-13946200" y="3873900"/>
              <a:ext cx="352875" cy="125275"/>
            </a:xfrm>
            <a:custGeom>
              <a:rect b="b" l="l" r="r" t="t"/>
              <a:pathLst>
                <a:path extrusionOk="0" h="5011" w="14115">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3"/>
            <p:cNvSpPr/>
            <p:nvPr/>
          </p:nvSpPr>
          <p:spPr>
            <a:xfrm>
              <a:off x="-13713850" y="3810125"/>
              <a:ext cx="120525" cy="105075"/>
            </a:xfrm>
            <a:custGeom>
              <a:rect b="b" l="l" r="r" t="t"/>
              <a:pathLst>
                <a:path extrusionOk="0" h="4203" w="4821">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3"/>
            <p:cNvSpPr/>
            <p:nvPr/>
          </p:nvSpPr>
          <p:spPr>
            <a:xfrm>
              <a:off x="-13946200" y="3810125"/>
              <a:ext cx="121300" cy="105175"/>
            </a:xfrm>
            <a:custGeom>
              <a:rect b="b" l="l" r="r" t="t"/>
              <a:pathLst>
                <a:path extrusionOk="0" h="4207" w="4852">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63"/>
          <p:cNvGrpSpPr/>
          <p:nvPr/>
        </p:nvGrpSpPr>
        <p:grpSpPr>
          <a:xfrm>
            <a:off x="6618849" y="1387844"/>
            <a:ext cx="357002" cy="354267"/>
            <a:chOff x="-12163025" y="3214275"/>
            <a:chExt cx="354450" cy="351700"/>
          </a:xfrm>
        </p:grpSpPr>
        <p:sp>
          <p:nvSpPr>
            <p:cNvPr id="6821" name="Google Shape;6821;p63"/>
            <p:cNvSpPr/>
            <p:nvPr/>
          </p:nvSpPr>
          <p:spPr>
            <a:xfrm>
              <a:off x="-12163025" y="3214275"/>
              <a:ext cx="354450" cy="165025"/>
            </a:xfrm>
            <a:custGeom>
              <a:rect b="b" l="l" r="r" t="t"/>
              <a:pathLst>
                <a:path extrusionOk="0" h="6601" w="14178">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3"/>
            <p:cNvSpPr/>
            <p:nvPr/>
          </p:nvSpPr>
          <p:spPr>
            <a:xfrm>
              <a:off x="-12161450" y="3503725"/>
              <a:ext cx="41775" cy="62250"/>
            </a:xfrm>
            <a:custGeom>
              <a:rect b="b" l="l" r="r" t="t"/>
              <a:pathLst>
                <a:path extrusionOk="0" h="2490" w="1671">
                  <a:moveTo>
                    <a:pt x="0" y="1"/>
                  </a:moveTo>
                  <a:lnTo>
                    <a:pt x="0" y="1670"/>
                  </a:lnTo>
                  <a:cubicBezTo>
                    <a:pt x="0" y="2143"/>
                    <a:pt x="378" y="2490"/>
                    <a:pt x="851" y="2490"/>
                  </a:cubicBezTo>
                  <a:cubicBezTo>
                    <a:pt x="1324" y="2490"/>
                    <a:pt x="1670" y="2143"/>
                    <a:pt x="1670" y="1670"/>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3"/>
            <p:cNvSpPr/>
            <p:nvPr/>
          </p:nvSpPr>
          <p:spPr>
            <a:xfrm>
              <a:off x="-12161450" y="3350150"/>
              <a:ext cx="41775" cy="133125"/>
            </a:xfrm>
            <a:custGeom>
              <a:rect b="b" l="l" r="r" t="t"/>
              <a:pathLst>
                <a:path extrusionOk="0" h="5325" w="1671">
                  <a:moveTo>
                    <a:pt x="0" y="0"/>
                  </a:moveTo>
                  <a:lnTo>
                    <a:pt x="0" y="5325"/>
                  </a:lnTo>
                  <a:lnTo>
                    <a:pt x="1670" y="5325"/>
                  </a:lnTo>
                  <a:lnTo>
                    <a:pt x="1670" y="1481"/>
                  </a:lnTo>
                  <a:cubicBezTo>
                    <a:pt x="1009" y="1103"/>
                    <a:pt x="441" y="63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63"/>
          <p:cNvGrpSpPr/>
          <p:nvPr/>
        </p:nvGrpSpPr>
        <p:grpSpPr>
          <a:xfrm>
            <a:off x="6619629" y="1827581"/>
            <a:ext cx="355441" cy="356232"/>
            <a:chOff x="-12160675" y="3647875"/>
            <a:chExt cx="352900" cy="353650"/>
          </a:xfrm>
        </p:grpSpPr>
        <p:sp>
          <p:nvSpPr>
            <p:cNvPr id="6825" name="Google Shape;6825;p63"/>
            <p:cNvSpPr/>
            <p:nvPr/>
          </p:nvSpPr>
          <p:spPr>
            <a:xfrm>
              <a:off x="-12059850" y="3958975"/>
              <a:ext cx="149675" cy="42550"/>
            </a:xfrm>
            <a:custGeom>
              <a:rect b="b" l="l" r="r" t="t"/>
              <a:pathLst>
                <a:path extrusionOk="0" h="1702" w="5987">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3"/>
            <p:cNvSpPr/>
            <p:nvPr/>
          </p:nvSpPr>
          <p:spPr>
            <a:xfrm>
              <a:off x="-11850350" y="3749475"/>
              <a:ext cx="42575" cy="149675"/>
            </a:xfrm>
            <a:custGeom>
              <a:rect b="b" l="l" r="r" t="t"/>
              <a:pathLst>
                <a:path extrusionOk="0" h="5987" w="1703">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3"/>
            <p:cNvSpPr/>
            <p:nvPr/>
          </p:nvSpPr>
          <p:spPr>
            <a:xfrm>
              <a:off x="-12059850" y="3647875"/>
              <a:ext cx="148875" cy="42550"/>
            </a:xfrm>
            <a:custGeom>
              <a:rect b="b" l="l" r="r" t="t"/>
              <a:pathLst>
                <a:path extrusionOk="0" h="1702" w="5955">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3"/>
            <p:cNvSpPr/>
            <p:nvPr/>
          </p:nvSpPr>
          <p:spPr>
            <a:xfrm>
              <a:off x="-12160675" y="3750250"/>
              <a:ext cx="41775" cy="148900"/>
            </a:xfrm>
            <a:custGeom>
              <a:rect b="b" l="l" r="r" t="t"/>
              <a:pathLst>
                <a:path extrusionOk="0" h="5956" w="1671">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3"/>
            <p:cNvSpPr/>
            <p:nvPr/>
          </p:nvSpPr>
          <p:spPr>
            <a:xfrm>
              <a:off x="-12099225" y="3710875"/>
              <a:ext cx="228425" cy="226200"/>
            </a:xfrm>
            <a:custGeom>
              <a:rect b="b" l="l" r="r" t="t"/>
              <a:pathLst>
                <a:path extrusionOk="0" h="9048" w="9137">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3"/>
            <p:cNvSpPr/>
            <p:nvPr/>
          </p:nvSpPr>
          <p:spPr>
            <a:xfrm>
              <a:off x="-12056700" y="3751825"/>
              <a:ext cx="144950" cy="144950"/>
            </a:xfrm>
            <a:custGeom>
              <a:rect b="b" l="l" r="r" t="t"/>
              <a:pathLst>
                <a:path extrusionOk="0" h="5798" w="5798">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3"/>
            <p:cNvSpPr/>
            <p:nvPr/>
          </p:nvSpPr>
          <p:spPr>
            <a:xfrm>
              <a:off x="-12016525" y="3792775"/>
              <a:ext cx="63025" cy="63050"/>
            </a:xfrm>
            <a:custGeom>
              <a:rect b="b" l="l" r="r" t="t"/>
              <a:pathLst>
                <a:path extrusionOk="0" h="2522" w="2521">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63"/>
          <p:cNvGrpSpPr/>
          <p:nvPr/>
        </p:nvGrpSpPr>
        <p:grpSpPr>
          <a:xfrm>
            <a:off x="6630345" y="2272036"/>
            <a:ext cx="354635" cy="356232"/>
            <a:chOff x="-12160675" y="4081850"/>
            <a:chExt cx="352100" cy="353650"/>
          </a:xfrm>
        </p:grpSpPr>
        <p:sp>
          <p:nvSpPr>
            <p:cNvPr id="6833" name="Google Shape;6833;p63"/>
            <p:cNvSpPr/>
            <p:nvPr/>
          </p:nvSpPr>
          <p:spPr>
            <a:xfrm>
              <a:off x="-12014950" y="4081850"/>
              <a:ext cx="61450" cy="62275"/>
            </a:xfrm>
            <a:custGeom>
              <a:rect b="b" l="l" r="r" t="t"/>
              <a:pathLst>
                <a:path extrusionOk="0" h="2491" w="2458">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3"/>
            <p:cNvSpPr/>
            <p:nvPr/>
          </p:nvSpPr>
          <p:spPr>
            <a:xfrm>
              <a:off x="-12077175" y="4352000"/>
              <a:ext cx="186700" cy="83500"/>
            </a:xfrm>
            <a:custGeom>
              <a:rect b="b" l="l" r="r" t="t"/>
              <a:pathLst>
                <a:path extrusionOk="0" h="3340" w="7468">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3"/>
            <p:cNvSpPr/>
            <p:nvPr/>
          </p:nvSpPr>
          <p:spPr>
            <a:xfrm>
              <a:off x="-11911775" y="4186000"/>
              <a:ext cx="103200" cy="101425"/>
            </a:xfrm>
            <a:custGeom>
              <a:rect b="b" l="l" r="r" t="t"/>
              <a:pathLst>
                <a:path extrusionOk="0" h="4057" w="4128">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3"/>
            <p:cNvSpPr/>
            <p:nvPr/>
          </p:nvSpPr>
          <p:spPr>
            <a:xfrm>
              <a:off x="-12160675" y="4186000"/>
              <a:ext cx="104000" cy="101425"/>
            </a:xfrm>
            <a:custGeom>
              <a:rect b="b" l="l" r="r" t="t"/>
              <a:pathLst>
                <a:path extrusionOk="0" h="4057" w="416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3"/>
            <p:cNvSpPr/>
            <p:nvPr/>
          </p:nvSpPr>
          <p:spPr>
            <a:xfrm>
              <a:off x="-12049600" y="4144075"/>
              <a:ext cx="127600" cy="67750"/>
            </a:xfrm>
            <a:custGeom>
              <a:rect b="b" l="l" r="r" t="t"/>
              <a:pathLst>
                <a:path extrusionOk="0" h="2710" w="5104">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3"/>
            <p:cNvSpPr/>
            <p:nvPr/>
          </p:nvSpPr>
          <p:spPr>
            <a:xfrm>
              <a:off x="-12033850" y="4212600"/>
              <a:ext cx="99250" cy="118150"/>
            </a:xfrm>
            <a:custGeom>
              <a:rect b="b" l="l" r="r" t="t"/>
              <a:pathLst>
                <a:path extrusionOk="0" h="4726" w="397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63"/>
          <p:cNvGrpSpPr/>
          <p:nvPr/>
        </p:nvGrpSpPr>
        <p:grpSpPr>
          <a:xfrm>
            <a:off x="4835311" y="2746480"/>
            <a:ext cx="355416" cy="355652"/>
            <a:chOff x="-10391650" y="3180600"/>
            <a:chExt cx="352875" cy="353075"/>
          </a:xfrm>
        </p:grpSpPr>
        <p:sp>
          <p:nvSpPr>
            <p:cNvPr id="6840" name="Google Shape;6840;p63"/>
            <p:cNvSpPr/>
            <p:nvPr/>
          </p:nvSpPr>
          <p:spPr>
            <a:xfrm>
              <a:off x="-10390875" y="3263500"/>
              <a:ext cx="352100" cy="42550"/>
            </a:xfrm>
            <a:custGeom>
              <a:rect b="b" l="l" r="r" t="t"/>
              <a:pathLst>
                <a:path extrusionOk="0" h="1702" w="14084">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3"/>
            <p:cNvSpPr/>
            <p:nvPr/>
          </p:nvSpPr>
          <p:spPr>
            <a:xfrm>
              <a:off x="-10391650" y="3451750"/>
              <a:ext cx="352875" cy="81925"/>
            </a:xfrm>
            <a:custGeom>
              <a:rect b="b" l="l" r="r" t="t"/>
              <a:pathLst>
                <a:path extrusionOk="0" h="3277" w="14115">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3"/>
            <p:cNvSpPr/>
            <p:nvPr/>
          </p:nvSpPr>
          <p:spPr>
            <a:xfrm>
              <a:off x="-10327075" y="3180600"/>
              <a:ext cx="223700" cy="62450"/>
            </a:xfrm>
            <a:custGeom>
              <a:rect b="b" l="l" r="r" t="t"/>
              <a:pathLst>
                <a:path extrusionOk="0" h="2498" w="8948">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3"/>
            <p:cNvSpPr/>
            <p:nvPr/>
          </p:nvSpPr>
          <p:spPr>
            <a:xfrm>
              <a:off x="-10245950" y="3325725"/>
              <a:ext cx="61450" cy="104775"/>
            </a:xfrm>
            <a:custGeom>
              <a:rect b="b" l="l" r="r" t="t"/>
              <a:pathLst>
                <a:path extrusionOk="0" h="4191" w="2458">
                  <a:moveTo>
                    <a:pt x="0" y="1"/>
                  </a:moveTo>
                  <a:lnTo>
                    <a:pt x="0" y="4191"/>
                  </a:lnTo>
                  <a:lnTo>
                    <a:pt x="2458" y="4191"/>
                  </a:lnTo>
                  <a:lnTo>
                    <a:pt x="24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3"/>
            <p:cNvSpPr/>
            <p:nvPr/>
          </p:nvSpPr>
          <p:spPr>
            <a:xfrm>
              <a:off x="-10142775" y="3325725"/>
              <a:ext cx="63025" cy="104775"/>
            </a:xfrm>
            <a:custGeom>
              <a:rect b="b" l="l" r="r" t="t"/>
              <a:pathLst>
                <a:path extrusionOk="0" h="4191" w="2521">
                  <a:moveTo>
                    <a:pt x="1" y="1"/>
                  </a:moveTo>
                  <a:lnTo>
                    <a:pt x="1" y="4191"/>
                  </a:lnTo>
                  <a:lnTo>
                    <a:pt x="2521" y="4191"/>
                  </a:lnTo>
                  <a:lnTo>
                    <a:pt x="25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3"/>
            <p:cNvSpPr/>
            <p:nvPr/>
          </p:nvSpPr>
          <p:spPr>
            <a:xfrm>
              <a:off x="-10350700" y="3325725"/>
              <a:ext cx="62250" cy="104775"/>
            </a:xfrm>
            <a:custGeom>
              <a:rect b="b" l="l" r="r" t="t"/>
              <a:pathLst>
                <a:path extrusionOk="0" h="4191" w="2490">
                  <a:moveTo>
                    <a:pt x="0" y="1"/>
                  </a:moveTo>
                  <a:lnTo>
                    <a:pt x="0" y="4191"/>
                  </a:lnTo>
                  <a:lnTo>
                    <a:pt x="2489" y="4191"/>
                  </a:lnTo>
                  <a:lnTo>
                    <a:pt x="24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6" name="Google Shape;6846;p63"/>
          <p:cNvGrpSpPr/>
          <p:nvPr/>
        </p:nvGrpSpPr>
        <p:grpSpPr>
          <a:xfrm>
            <a:off x="4835310" y="3223278"/>
            <a:ext cx="354635" cy="353890"/>
            <a:chOff x="-10390875" y="3616350"/>
            <a:chExt cx="352100" cy="351325"/>
          </a:xfrm>
        </p:grpSpPr>
        <p:sp>
          <p:nvSpPr>
            <p:cNvPr id="6847" name="Google Shape;6847;p63"/>
            <p:cNvSpPr/>
            <p:nvPr/>
          </p:nvSpPr>
          <p:spPr>
            <a:xfrm>
              <a:off x="-10308950" y="3780175"/>
              <a:ext cx="186675" cy="104800"/>
            </a:xfrm>
            <a:custGeom>
              <a:rect b="b" l="l" r="r" t="t"/>
              <a:pathLst>
                <a:path extrusionOk="0" h="4192" w="7467">
                  <a:moveTo>
                    <a:pt x="0" y="1"/>
                  </a:moveTo>
                  <a:lnTo>
                    <a:pt x="0" y="4191"/>
                  </a:lnTo>
                  <a:lnTo>
                    <a:pt x="7467" y="4191"/>
                  </a:lnTo>
                  <a:lnTo>
                    <a:pt x="7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3"/>
            <p:cNvSpPr/>
            <p:nvPr/>
          </p:nvSpPr>
          <p:spPr>
            <a:xfrm>
              <a:off x="-10390875" y="3698275"/>
              <a:ext cx="352100" cy="269400"/>
            </a:xfrm>
            <a:custGeom>
              <a:rect b="b" l="l" r="r" t="t"/>
              <a:pathLst>
                <a:path extrusionOk="0" h="10776" w="14084">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3"/>
            <p:cNvSpPr/>
            <p:nvPr/>
          </p:nvSpPr>
          <p:spPr>
            <a:xfrm>
              <a:off x="-10268000" y="3616350"/>
              <a:ext cx="103975" cy="81150"/>
            </a:xfrm>
            <a:custGeom>
              <a:rect b="b" l="l" r="r" t="t"/>
              <a:pathLst>
                <a:path extrusionOk="0" h="3246" w="4159">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63"/>
          <p:cNvGrpSpPr/>
          <p:nvPr/>
        </p:nvGrpSpPr>
        <p:grpSpPr>
          <a:xfrm>
            <a:off x="7502285" y="2747943"/>
            <a:ext cx="312585" cy="354670"/>
            <a:chOff x="-10370400" y="4049550"/>
            <a:chExt cx="310350" cy="352100"/>
          </a:xfrm>
        </p:grpSpPr>
        <p:sp>
          <p:nvSpPr>
            <p:cNvPr id="6851" name="Google Shape;6851;p63"/>
            <p:cNvSpPr/>
            <p:nvPr/>
          </p:nvSpPr>
          <p:spPr>
            <a:xfrm>
              <a:off x="-10308175" y="4224400"/>
              <a:ext cx="185900" cy="115800"/>
            </a:xfrm>
            <a:custGeom>
              <a:rect b="b" l="l" r="r" t="t"/>
              <a:pathLst>
                <a:path extrusionOk="0" h="4632" w="7436">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3"/>
            <p:cNvSpPr/>
            <p:nvPr/>
          </p:nvSpPr>
          <p:spPr>
            <a:xfrm>
              <a:off x="-10292425" y="4121225"/>
              <a:ext cx="159125" cy="30750"/>
            </a:xfrm>
            <a:custGeom>
              <a:rect b="b" l="l" r="r" t="t"/>
              <a:pathLst>
                <a:path extrusionOk="0" h="1230" w="6365">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3"/>
            <p:cNvSpPr/>
            <p:nvPr/>
          </p:nvSpPr>
          <p:spPr>
            <a:xfrm>
              <a:off x="-10370400" y="4049550"/>
              <a:ext cx="310350" cy="91400"/>
            </a:xfrm>
            <a:custGeom>
              <a:rect b="b" l="l" r="r" t="t"/>
              <a:pathLst>
                <a:path extrusionOk="0" h="3656" w="12414">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3"/>
            <p:cNvSpPr/>
            <p:nvPr/>
          </p:nvSpPr>
          <p:spPr>
            <a:xfrm>
              <a:off x="-10328650" y="4173200"/>
              <a:ext cx="226850" cy="30750"/>
            </a:xfrm>
            <a:custGeom>
              <a:rect b="b" l="l" r="r" t="t"/>
              <a:pathLst>
                <a:path extrusionOk="0" h="1230" w="9074">
                  <a:moveTo>
                    <a:pt x="0" y="1"/>
                  </a:moveTo>
                  <a:cubicBezTo>
                    <a:pt x="0" y="694"/>
                    <a:pt x="536" y="1229"/>
                    <a:pt x="1198" y="1229"/>
                  </a:cubicBezTo>
                  <a:lnTo>
                    <a:pt x="7814" y="1229"/>
                  </a:lnTo>
                  <a:cubicBezTo>
                    <a:pt x="8507" y="1229"/>
                    <a:pt x="9074" y="694"/>
                    <a:pt x="9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3"/>
            <p:cNvSpPr/>
            <p:nvPr/>
          </p:nvSpPr>
          <p:spPr>
            <a:xfrm>
              <a:off x="-10328650" y="4360650"/>
              <a:ext cx="226850" cy="41000"/>
            </a:xfrm>
            <a:custGeom>
              <a:rect b="b" l="l" r="r" t="t"/>
              <a:pathLst>
                <a:path extrusionOk="0" h="1640" w="9074">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6" name="Google Shape;6856;p63"/>
          <p:cNvGrpSpPr/>
          <p:nvPr/>
        </p:nvGrpSpPr>
        <p:grpSpPr>
          <a:xfrm>
            <a:off x="6606541" y="2746884"/>
            <a:ext cx="379236" cy="354847"/>
            <a:chOff x="-8674650" y="3210975"/>
            <a:chExt cx="376525" cy="352275"/>
          </a:xfrm>
        </p:grpSpPr>
        <p:sp>
          <p:nvSpPr>
            <p:cNvPr id="6857" name="Google Shape;6857;p63"/>
            <p:cNvSpPr/>
            <p:nvPr/>
          </p:nvSpPr>
          <p:spPr>
            <a:xfrm>
              <a:off x="-8542325" y="3335375"/>
              <a:ext cx="112650" cy="104375"/>
            </a:xfrm>
            <a:custGeom>
              <a:rect b="b" l="l" r="r" t="t"/>
              <a:pathLst>
                <a:path extrusionOk="0" h="4175" w="4506">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3"/>
            <p:cNvSpPr/>
            <p:nvPr/>
          </p:nvSpPr>
          <p:spPr>
            <a:xfrm>
              <a:off x="-8496650" y="3377125"/>
              <a:ext cx="22875" cy="20900"/>
            </a:xfrm>
            <a:custGeom>
              <a:rect b="b" l="l" r="r" t="t"/>
              <a:pathLst>
                <a:path extrusionOk="0" h="836" w="915">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3"/>
            <p:cNvSpPr/>
            <p:nvPr/>
          </p:nvSpPr>
          <p:spPr>
            <a:xfrm>
              <a:off x="-8540750" y="3332825"/>
              <a:ext cx="242625" cy="230425"/>
            </a:xfrm>
            <a:custGeom>
              <a:rect b="b" l="l" r="r" t="t"/>
              <a:pathLst>
                <a:path extrusionOk="0" h="9217" w="9705">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3"/>
            <p:cNvSpPr/>
            <p:nvPr/>
          </p:nvSpPr>
          <p:spPr>
            <a:xfrm>
              <a:off x="-8645500" y="3428125"/>
              <a:ext cx="120525" cy="118950"/>
            </a:xfrm>
            <a:custGeom>
              <a:rect b="b" l="l" r="r" t="t"/>
              <a:pathLst>
                <a:path extrusionOk="0" h="4758" w="4821">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3"/>
            <p:cNvSpPr/>
            <p:nvPr/>
          </p:nvSpPr>
          <p:spPr>
            <a:xfrm>
              <a:off x="-8448600" y="3227275"/>
              <a:ext cx="122900" cy="122900"/>
            </a:xfrm>
            <a:custGeom>
              <a:rect b="b" l="l" r="r" t="t"/>
              <a:pathLst>
                <a:path extrusionOk="0" h="4916" w="4916">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3"/>
            <p:cNvSpPr/>
            <p:nvPr/>
          </p:nvSpPr>
          <p:spPr>
            <a:xfrm>
              <a:off x="-8674650" y="3210975"/>
              <a:ext cx="241825" cy="232925"/>
            </a:xfrm>
            <a:custGeom>
              <a:rect b="b" l="l" r="r" t="t"/>
              <a:pathLst>
                <a:path extrusionOk="0" h="9317" w="9673">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63"/>
          <p:cNvGrpSpPr/>
          <p:nvPr/>
        </p:nvGrpSpPr>
        <p:grpSpPr>
          <a:xfrm>
            <a:off x="5278038" y="1828361"/>
            <a:ext cx="356221" cy="354670"/>
            <a:chOff x="-13512225" y="3647075"/>
            <a:chExt cx="353675" cy="352100"/>
          </a:xfrm>
        </p:grpSpPr>
        <p:sp>
          <p:nvSpPr>
            <p:cNvPr id="6864" name="Google Shape;6864;p63"/>
            <p:cNvSpPr/>
            <p:nvPr/>
          </p:nvSpPr>
          <p:spPr>
            <a:xfrm>
              <a:off x="-13344475" y="3876275"/>
              <a:ext cx="19725" cy="19725"/>
            </a:xfrm>
            <a:custGeom>
              <a:rect b="b" l="l" r="r" t="t"/>
              <a:pathLst>
                <a:path extrusionOk="0" h="789" w="789">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3"/>
            <p:cNvSpPr/>
            <p:nvPr/>
          </p:nvSpPr>
          <p:spPr>
            <a:xfrm>
              <a:off x="-13268850" y="3854225"/>
              <a:ext cx="110300" cy="62250"/>
            </a:xfrm>
            <a:custGeom>
              <a:rect b="b" l="l" r="r" t="t"/>
              <a:pathLst>
                <a:path extrusionOk="0" h="2490" w="4412">
                  <a:moveTo>
                    <a:pt x="0" y="0"/>
                  </a:moveTo>
                  <a:cubicBezTo>
                    <a:pt x="189" y="410"/>
                    <a:pt x="284" y="788"/>
                    <a:pt x="284" y="1229"/>
                  </a:cubicBezTo>
                  <a:cubicBezTo>
                    <a:pt x="284" y="1670"/>
                    <a:pt x="158" y="2111"/>
                    <a:pt x="0" y="2489"/>
                  </a:cubicBezTo>
                  <a:lnTo>
                    <a:pt x="4411" y="2489"/>
                  </a:lnTo>
                  <a:lnTo>
                    <a:pt x="441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3"/>
            <p:cNvSpPr/>
            <p:nvPr/>
          </p:nvSpPr>
          <p:spPr>
            <a:xfrm>
              <a:off x="-13512225" y="3936925"/>
              <a:ext cx="353675" cy="62250"/>
            </a:xfrm>
            <a:custGeom>
              <a:rect b="b" l="l" r="r" t="t"/>
              <a:pathLst>
                <a:path extrusionOk="0" h="2490" w="14147">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3"/>
            <p:cNvSpPr/>
            <p:nvPr/>
          </p:nvSpPr>
          <p:spPr>
            <a:xfrm>
              <a:off x="-13387000" y="3833750"/>
              <a:ext cx="104775" cy="104775"/>
            </a:xfrm>
            <a:custGeom>
              <a:rect b="b" l="l" r="r" t="t"/>
              <a:pathLst>
                <a:path extrusionOk="0" h="4191" w="4191">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3"/>
            <p:cNvSpPr/>
            <p:nvPr/>
          </p:nvSpPr>
          <p:spPr>
            <a:xfrm>
              <a:off x="-13512225" y="3855000"/>
              <a:ext cx="111875" cy="62250"/>
            </a:xfrm>
            <a:custGeom>
              <a:rect b="b" l="l" r="r" t="t"/>
              <a:pathLst>
                <a:path extrusionOk="0" h="2490" w="4475">
                  <a:moveTo>
                    <a:pt x="0" y="1"/>
                  </a:moveTo>
                  <a:lnTo>
                    <a:pt x="0" y="2490"/>
                  </a:lnTo>
                  <a:lnTo>
                    <a:pt x="4474" y="2490"/>
                  </a:lnTo>
                  <a:cubicBezTo>
                    <a:pt x="4317" y="2112"/>
                    <a:pt x="4191" y="1671"/>
                    <a:pt x="4191" y="1230"/>
                  </a:cubicBezTo>
                  <a:cubicBezTo>
                    <a:pt x="4191" y="788"/>
                    <a:pt x="4317" y="379"/>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3"/>
            <p:cNvSpPr/>
            <p:nvPr/>
          </p:nvSpPr>
          <p:spPr>
            <a:xfrm>
              <a:off x="-13490175" y="3730575"/>
              <a:ext cx="62250" cy="40975"/>
            </a:xfrm>
            <a:custGeom>
              <a:rect b="b" l="l" r="r" t="t"/>
              <a:pathLst>
                <a:path extrusionOk="0" h="1639" w="249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3"/>
            <p:cNvSpPr/>
            <p:nvPr/>
          </p:nvSpPr>
          <p:spPr>
            <a:xfrm>
              <a:off x="-13241275" y="3730575"/>
              <a:ext cx="62225" cy="40975"/>
            </a:xfrm>
            <a:custGeom>
              <a:rect b="b" l="l" r="r" t="t"/>
              <a:pathLst>
                <a:path extrusionOk="0" h="1639" w="2489">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3"/>
            <p:cNvSpPr/>
            <p:nvPr/>
          </p:nvSpPr>
          <p:spPr>
            <a:xfrm>
              <a:off x="-13427950" y="3647075"/>
              <a:ext cx="186700" cy="63025"/>
            </a:xfrm>
            <a:custGeom>
              <a:rect b="b" l="l" r="r" t="t"/>
              <a:pathLst>
                <a:path extrusionOk="0" h="2521" w="7468">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3"/>
            <p:cNvSpPr/>
            <p:nvPr/>
          </p:nvSpPr>
          <p:spPr>
            <a:xfrm>
              <a:off x="-13512225" y="3773100"/>
              <a:ext cx="353675" cy="60675"/>
            </a:xfrm>
            <a:custGeom>
              <a:rect b="b" l="l" r="r" t="t"/>
              <a:pathLst>
                <a:path extrusionOk="0" h="2427" w="14147">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3"/>
            <p:cNvSpPr/>
            <p:nvPr/>
          </p:nvSpPr>
          <p:spPr>
            <a:xfrm>
              <a:off x="-13411400" y="3730575"/>
              <a:ext cx="153600" cy="20500"/>
            </a:xfrm>
            <a:custGeom>
              <a:rect b="b" l="l" r="r" t="t"/>
              <a:pathLst>
                <a:path extrusionOk="0" h="820" w="6144">
                  <a:moveTo>
                    <a:pt x="0" y="0"/>
                  </a:moveTo>
                  <a:lnTo>
                    <a:pt x="599" y="819"/>
                  </a:lnTo>
                  <a:lnTo>
                    <a:pt x="5545" y="819"/>
                  </a:lnTo>
                  <a:lnTo>
                    <a:pt x="614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4" name="Google Shape;6874;p63"/>
          <p:cNvGrpSpPr/>
          <p:nvPr/>
        </p:nvGrpSpPr>
        <p:grpSpPr>
          <a:xfrm>
            <a:off x="5288351" y="2272427"/>
            <a:ext cx="356221" cy="355451"/>
            <a:chOff x="-13512225" y="4080275"/>
            <a:chExt cx="353675" cy="352875"/>
          </a:xfrm>
        </p:grpSpPr>
        <p:sp>
          <p:nvSpPr>
            <p:cNvPr id="6875" name="Google Shape;6875;p63"/>
            <p:cNvSpPr/>
            <p:nvPr/>
          </p:nvSpPr>
          <p:spPr>
            <a:xfrm>
              <a:off x="-13512225" y="4203925"/>
              <a:ext cx="353675" cy="229225"/>
            </a:xfrm>
            <a:custGeom>
              <a:rect b="b" l="l" r="r" t="t"/>
              <a:pathLst>
                <a:path extrusionOk="0" h="9169" w="14147">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3"/>
            <p:cNvSpPr/>
            <p:nvPr/>
          </p:nvSpPr>
          <p:spPr>
            <a:xfrm>
              <a:off x="-13366525" y="4275600"/>
              <a:ext cx="73275" cy="88225"/>
            </a:xfrm>
            <a:custGeom>
              <a:rect b="b" l="l" r="r" t="t"/>
              <a:pathLst>
                <a:path extrusionOk="0" h="3529" w="2931">
                  <a:moveTo>
                    <a:pt x="1" y="0"/>
                  </a:moveTo>
                  <a:lnTo>
                    <a:pt x="1" y="3529"/>
                  </a:lnTo>
                  <a:lnTo>
                    <a:pt x="2931" y="1733"/>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3"/>
            <p:cNvSpPr/>
            <p:nvPr/>
          </p:nvSpPr>
          <p:spPr>
            <a:xfrm>
              <a:off x="-13398800" y="4143275"/>
              <a:ext cx="65375" cy="40975"/>
            </a:xfrm>
            <a:custGeom>
              <a:rect b="b" l="l" r="r" t="t"/>
              <a:pathLst>
                <a:path extrusionOk="0" h="1639" w="2615">
                  <a:moveTo>
                    <a:pt x="1103" y="1"/>
                  </a:moveTo>
                  <a:lnTo>
                    <a:pt x="0" y="1639"/>
                  </a:lnTo>
                  <a:lnTo>
                    <a:pt x="1512" y="1639"/>
                  </a:lnTo>
                  <a:lnTo>
                    <a:pt x="26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3"/>
            <p:cNvSpPr/>
            <p:nvPr/>
          </p:nvSpPr>
          <p:spPr>
            <a:xfrm>
              <a:off x="-13336575" y="4143275"/>
              <a:ext cx="64600" cy="40975"/>
            </a:xfrm>
            <a:custGeom>
              <a:rect b="b" l="l" r="r" t="t"/>
              <a:pathLst>
                <a:path extrusionOk="0" h="1639" w="2584">
                  <a:moveTo>
                    <a:pt x="1103" y="1"/>
                  </a:moveTo>
                  <a:lnTo>
                    <a:pt x="0" y="1639"/>
                  </a:lnTo>
                  <a:lnTo>
                    <a:pt x="1481" y="1639"/>
                  </a:lnTo>
                  <a:lnTo>
                    <a:pt x="2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3"/>
            <p:cNvSpPr/>
            <p:nvPr/>
          </p:nvSpPr>
          <p:spPr>
            <a:xfrm>
              <a:off x="-13398800" y="4081050"/>
              <a:ext cx="65375" cy="40975"/>
            </a:xfrm>
            <a:custGeom>
              <a:rect b="b" l="l" r="r" t="t"/>
              <a:pathLst>
                <a:path extrusionOk="0" h="1639" w="2615">
                  <a:moveTo>
                    <a:pt x="0" y="1"/>
                  </a:moveTo>
                  <a:lnTo>
                    <a:pt x="1103" y="1639"/>
                  </a:lnTo>
                  <a:lnTo>
                    <a:pt x="2615" y="1639"/>
                  </a:lnTo>
                  <a:lnTo>
                    <a:pt x="151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3"/>
            <p:cNvSpPr/>
            <p:nvPr/>
          </p:nvSpPr>
          <p:spPr>
            <a:xfrm>
              <a:off x="-13274375" y="4143275"/>
              <a:ext cx="64625" cy="40975"/>
            </a:xfrm>
            <a:custGeom>
              <a:rect b="b" l="l" r="r" t="t"/>
              <a:pathLst>
                <a:path extrusionOk="0" h="1639" w="2585">
                  <a:moveTo>
                    <a:pt x="1104" y="1"/>
                  </a:moveTo>
                  <a:lnTo>
                    <a:pt x="1" y="1639"/>
                  </a:lnTo>
                  <a:lnTo>
                    <a:pt x="1482" y="1639"/>
                  </a:lnTo>
                  <a:lnTo>
                    <a:pt x="25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3"/>
            <p:cNvSpPr/>
            <p:nvPr/>
          </p:nvSpPr>
          <p:spPr>
            <a:xfrm>
              <a:off x="-13212925" y="4081050"/>
              <a:ext cx="54375" cy="40975"/>
            </a:xfrm>
            <a:custGeom>
              <a:rect b="b" l="l" r="r" t="t"/>
              <a:pathLst>
                <a:path extrusionOk="0" h="1639" w="2175">
                  <a:moveTo>
                    <a:pt x="0" y="1"/>
                  </a:moveTo>
                  <a:lnTo>
                    <a:pt x="1103" y="1639"/>
                  </a:lnTo>
                  <a:lnTo>
                    <a:pt x="2174" y="1639"/>
                  </a:lnTo>
                  <a:lnTo>
                    <a:pt x="2174" y="820"/>
                  </a:lnTo>
                  <a:cubicBezTo>
                    <a:pt x="2174" y="347"/>
                    <a:pt x="1796"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3"/>
            <p:cNvSpPr/>
            <p:nvPr/>
          </p:nvSpPr>
          <p:spPr>
            <a:xfrm>
              <a:off x="-13212925" y="4143275"/>
              <a:ext cx="54375" cy="40975"/>
            </a:xfrm>
            <a:custGeom>
              <a:rect b="b" l="l" r="r" t="t"/>
              <a:pathLst>
                <a:path extrusionOk="0" h="1639" w="2175">
                  <a:moveTo>
                    <a:pt x="1103" y="1"/>
                  </a:moveTo>
                  <a:lnTo>
                    <a:pt x="0" y="1639"/>
                  </a:lnTo>
                  <a:lnTo>
                    <a:pt x="2174" y="1639"/>
                  </a:ln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3"/>
            <p:cNvSpPr/>
            <p:nvPr/>
          </p:nvSpPr>
          <p:spPr>
            <a:xfrm>
              <a:off x="-13274375" y="4081050"/>
              <a:ext cx="64625" cy="40975"/>
            </a:xfrm>
            <a:custGeom>
              <a:rect b="b" l="l" r="r" t="t"/>
              <a:pathLst>
                <a:path extrusionOk="0" h="1639" w="2585">
                  <a:moveTo>
                    <a:pt x="1" y="1"/>
                  </a:moveTo>
                  <a:lnTo>
                    <a:pt x="1104" y="1639"/>
                  </a:lnTo>
                  <a:lnTo>
                    <a:pt x="2584" y="1639"/>
                  </a:lnTo>
                  <a:lnTo>
                    <a:pt x="14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3"/>
            <p:cNvSpPr/>
            <p:nvPr/>
          </p:nvSpPr>
          <p:spPr>
            <a:xfrm>
              <a:off x="-13336575" y="4081050"/>
              <a:ext cx="64600" cy="40975"/>
            </a:xfrm>
            <a:custGeom>
              <a:rect b="b" l="l" r="r" t="t"/>
              <a:pathLst>
                <a:path extrusionOk="0" h="1639" w="2584">
                  <a:moveTo>
                    <a:pt x="0" y="1"/>
                  </a:moveTo>
                  <a:lnTo>
                    <a:pt x="1103" y="1639"/>
                  </a:lnTo>
                  <a:lnTo>
                    <a:pt x="2583" y="1639"/>
                  </a:lnTo>
                  <a:lnTo>
                    <a:pt x="14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3"/>
            <p:cNvSpPr/>
            <p:nvPr/>
          </p:nvSpPr>
          <p:spPr>
            <a:xfrm>
              <a:off x="-13512225" y="4080275"/>
              <a:ext cx="123675" cy="103200"/>
            </a:xfrm>
            <a:custGeom>
              <a:rect b="b" l="l" r="r" t="t"/>
              <a:pathLst>
                <a:path extrusionOk="0" h="4128" w="4947">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6" name="Google Shape;6886;p63"/>
          <p:cNvGrpSpPr/>
          <p:nvPr/>
        </p:nvGrpSpPr>
        <p:grpSpPr>
          <a:xfrm>
            <a:off x="7061431" y="1419788"/>
            <a:ext cx="356196" cy="290379"/>
            <a:chOff x="-11728250" y="3245400"/>
            <a:chExt cx="353650" cy="288275"/>
          </a:xfrm>
        </p:grpSpPr>
        <p:sp>
          <p:nvSpPr>
            <p:cNvPr id="6887" name="Google Shape;6887;p63"/>
            <p:cNvSpPr/>
            <p:nvPr/>
          </p:nvSpPr>
          <p:spPr>
            <a:xfrm>
              <a:off x="-11603025" y="3389725"/>
              <a:ext cx="104775" cy="143950"/>
            </a:xfrm>
            <a:custGeom>
              <a:rect b="b" l="l" r="r" t="t"/>
              <a:pathLst>
                <a:path extrusionOk="0" h="5758" w="4191">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3"/>
            <p:cNvSpPr/>
            <p:nvPr/>
          </p:nvSpPr>
          <p:spPr>
            <a:xfrm>
              <a:off x="-11647125" y="3246175"/>
              <a:ext cx="86650" cy="133925"/>
            </a:xfrm>
            <a:custGeom>
              <a:rect b="b" l="l" r="r" t="t"/>
              <a:pathLst>
                <a:path extrusionOk="0" h="5357" w="3466">
                  <a:moveTo>
                    <a:pt x="3466" y="1"/>
                  </a:moveTo>
                  <a:cubicBezTo>
                    <a:pt x="2205" y="64"/>
                    <a:pt x="1008" y="473"/>
                    <a:pt x="0" y="1135"/>
                  </a:cubicBezTo>
                  <a:lnTo>
                    <a:pt x="2426" y="5356"/>
                  </a:lnTo>
                  <a:cubicBezTo>
                    <a:pt x="2741" y="5167"/>
                    <a:pt x="3056" y="5041"/>
                    <a:pt x="3466" y="50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3"/>
            <p:cNvSpPr/>
            <p:nvPr/>
          </p:nvSpPr>
          <p:spPr>
            <a:xfrm>
              <a:off x="-11540025" y="3245400"/>
              <a:ext cx="86675" cy="133900"/>
            </a:xfrm>
            <a:custGeom>
              <a:rect b="b" l="l" r="r" t="t"/>
              <a:pathLst>
                <a:path extrusionOk="0" h="5356" w="3467">
                  <a:moveTo>
                    <a:pt x="1" y="0"/>
                  </a:moveTo>
                  <a:lnTo>
                    <a:pt x="1" y="4978"/>
                  </a:lnTo>
                  <a:cubicBezTo>
                    <a:pt x="379" y="5041"/>
                    <a:pt x="725" y="5135"/>
                    <a:pt x="1040" y="5356"/>
                  </a:cubicBezTo>
                  <a:lnTo>
                    <a:pt x="3466" y="1134"/>
                  </a:lnTo>
                  <a:cubicBezTo>
                    <a:pt x="2458" y="473"/>
                    <a:pt x="1261" y="63"/>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3"/>
            <p:cNvSpPr/>
            <p:nvPr/>
          </p:nvSpPr>
          <p:spPr>
            <a:xfrm>
              <a:off x="-11498275" y="3285550"/>
              <a:ext cx="123675" cy="160700"/>
            </a:xfrm>
            <a:custGeom>
              <a:rect b="b" l="l" r="r" t="t"/>
              <a:pathLst>
                <a:path extrusionOk="0" h="6428" w="4947">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3"/>
            <p:cNvSpPr/>
            <p:nvPr/>
          </p:nvSpPr>
          <p:spPr>
            <a:xfrm>
              <a:off x="-11728250" y="3286350"/>
              <a:ext cx="125250" cy="160700"/>
            </a:xfrm>
            <a:custGeom>
              <a:rect b="b" l="l" r="r" t="t"/>
              <a:pathLst>
                <a:path extrusionOk="0" h="6428" w="501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2" name="Google Shape;6892;p63"/>
          <p:cNvGrpSpPr/>
          <p:nvPr/>
        </p:nvGrpSpPr>
        <p:grpSpPr>
          <a:xfrm>
            <a:off x="7093939" y="2272427"/>
            <a:ext cx="311804" cy="355451"/>
            <a:chOff x="-11703850" y="4081850"/>
            <a:chExt cx="309575" cy="352875"/>
          </a:xfrm>
        </p:grpSpPr>
        <p:sp>
          <p:nvSpPr>
            <p:cNvPr id="6893" name="Google Shape;6893;p63"/>
            <p:cNvSpPr/>
            <p:nvPr/>
          </p:nvSpPr>
          <p:spPr>
            <a:xfrm>
              <a:off x="-11703850" y="4081850"/>
              <a:ext cx="309575" cy="125250"/>
            </a:xfrm>
            <a:custGeom>
              <a:rect b="b" l="l" r="r" t="t"/>
              <a:pathLst>
                <a:path extrusionOk="0" h="5010" w="12383">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3"/>
            <p:cNvSpPr/>
            <p:nvPr/>
          </p:nvSpPr>
          <p:spPr>
            <a:xfrm>
              <a:off x="-11622725" y="4288975"/>
              <a:ext cx="144175" cy="63050"/>
            </a:xfrm>
            <a:custGeom>
              <a:rect b="b" l="l" r="r" t="t"/>
              <a:pathLst>
                <a:path extrusionOk="0" h="2522" w="5767">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3"/>
            <p:cNvSpPr/>
            <p:nvPr/>
          </p:nvSpPr>
          <p:spPr>
            <a:xfrm>
              <a:off x="-11596725" y="4364600"/>
              <a:ext cx="36250" cy="70125"/>
            </a:xfrm>
            <a:custGeom>
              <a:rect b="b" l="l" r="r" t="t"/>
              <a:pathLst>
                <a:path extrusionOk="0" h="2805" w="1450">
                  <a:moveTo>
                    <a:pt x="0" y="0"/>
                  </a:moveTo>
                  <a:lnTo>
                    <a:pt x="253" y="2804"/>
                  </a:lnTo>
                  <a:lnTo>
                    <a:pt x="1450" y="2804"/>
                  </a:lnTo>
                  <a:lnTo>
                    <a:pt x="1450" y="284"/>
                  </a:lnTo>
                  <a:cubicBezTo>
                    <a:pt x="883" y="221"/>
                    <a:pt x="410" y="158"/>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3"/>
            <p:cNvSpPr/>
            <p:nvPr/>
          </p:nvSpPr>
          <p:spPr>
            <a:xfrm>
              <a:off x="-11540025" y="4364600"/>
              <a:ext cx="37050" cy="70125"/>
            </a:xfrm>
            <a:custGeom>
              <a:rect b="b" l="l" r="r" t="t"/>
              <a:pathLst>
                <a:path extrusionOk="0" h="2805" w="1482">
                  <a:moveTo>
                    <a:pt x="1482" y="0"/>
                  </a:moveTo>
                  <a:lnTo>
                    <a:pt x="1482" y="0"/>
                  </a:lnTo>
                  <a:cubicBezTo>
                    <a:pt x="1040" y="126"/>
                    <a:pt x="505" y="221"/>
                    <a:pt x="1" y="221"/>
                  </a:cubicBezTo>
                  <a:lnTo>
                    <a:pt x="1" y="2741"/>
                  </a:lnTo>
                  <a:lnTo>
                    <a:pt x="1198" y="2741"/>
                  </a:lnTo>
                  <a:lnTo>
                    <a:pt x="1198" y="2804"/>
                  </a:lnTo>
                  <a:lnTo>
                    <a:pt x="14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3"/>
            <p:cNvSpPr/>
            <p:nvPr/>
          </p:nvSpPr>
          <p:spPr>
            <a:xfrm>
              <a:off x="-11610900" y="4227550"/>
              <a:ext cx="50425" cy="51225"/>
            </a:xfrm>
            <a:custGeom>
              <a:rect b="b" l="l" r="r" t="t"/>
              <a:pathLst>
                <a:path extrusionOk="0" h="2049" w="2017">
                  <a:moveTo>
                    <a:pt x="0" y="1"/>
                  </a:moveTo>
                  <a:lnTo>
                    <a:pt x="189" y="2048"/>
                  </a:lnTo>
                  <a:cubicBezTo>
                    <a:pt x="725" y="1859"/>
                    <a:pt x="1355" y="1702"/>
                    <a:pt x="2017" y="1670"/>
                  </a:cubicBezTo>
                  <a:lnTo>
                    <a:pt x="201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3"/>
            <p:cNvSpPr/>
            <p:nvPr/>
          </p:nvSpPr>
          <p:spPr>
            <a:xfrm>
              <a:off x="-11540025" y="4228350"/>
              <a:ext cx="50450" cy="51200"/>
            </a:xfrm>
            <a:custGeom>
              <a:rect b="b" l="l" r="r" t="t"/>
              <a:pathLst>
                <a:path extrusionOk="0" h="2048" w="2018">
                  <a:moveTo>
                    <a:pt x="1" y="0"/>
                  </a:moveTo>
                  <a:lnTo>
                    <a:pt x="1" y="1670"/>
                  </a:lnTo>
                  <a:cubicBezTo>
                    <a:pt x="694" y="1701"/>
                    <a:pt x="1293" y="1827"/>
                    <a:pt x="1828" y="2048"/>
                  </a:cubicBezTo>
                  <a:lnTo>
                    <a:pt x="20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3"/>
            <p:cNvSpPr/>
            <p:nvPr/>
          </p:nvSpPr>
          <p:spPr>
            <a:xfrm>
              <a:off x="-11489600" y="4227550"/>
              <a:ext cx="92175" cy="207175"/>
            </a:xfrm>
            <a:custGeom>
              <a:rect b="b" l="l" r="r" t="t"/>
              <a:pathLst>
                <a:path extrusionOk="0" h="8287" w="3687">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3"/>
            <p:cNvSpPr/>
            <p:nvPr/>
          </p:nvSpPr>
          <p:spPr>
            <a:xfrm>
              <a:off x="-11703850" y="4227550"/>
              <a:ext cx="92175" cy="207175"/>
            </a:xfrm>
            <a:custGeom>
              <a:rect b="b" l="l" r="r" t="t"/>
              <a:pathLst>
                <a:path extrusionOk="0" h="8287" w="3687">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1" name="Google Shape;6901;p63"/>
          <p:cNvGrpSpPr/>
          <p:nvPr/>
        </p:nvGrpSpPr>
        <p:grpSpPr>
          <a:xfrm>
            <a:off x="5282595" y="2746580"/>
            <a:ext cx="357002" cy="355451"/>
            <a:chOff x="-9958475" y="3180025"/>
            <a:chExt cx="354450" cy="352875"/>
          </a:xfrm>
        </p:grpSpPr>
        <p:sp>
          <p:nvSpPr>
            <p:cNvPr id="6902" name="Google Shape;6902;p63"/>
            <p:cNvSpPr/>
            <p:nvPr/>
          </p:nvSpPr>
          <p:spPr>
            <a:xfrm>
              <a:off x="-9958475" y="3491125"/>
              <a:ext cx="354450" cy="41775"/>
            </a:xfrm>
            <a:custGeom>
              <a:rect b="b" l="l" r="r" t="t"/>
              <a:pathLst>
                <a:path extrusionOk="0" h="1671" w="14178">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3"/>
            <p:cNvSpPr/>
            <p:nvPr/>
          </p:nvSpPr>
          <p:spPr>
            <a:xfrm>
              <a:off x="-9958475" y="3180025"/>
              <a:ext cx="354450" cy="42550"/>
            </a:xfrm>
            <a:custGeom>
              <a:rect b="b" l="l" r="r" t="t"/>
              <a:pathLst>
                <a:path extrusionOk="0" h="1702" w="14178">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3"/>
            <p:cNvSpPr/>
            <p:nvPr/>
          </p:nvSpPr>
          <p:spPr>
            <a:xfrm>
              <a:off x="-9916725" y="3243025"/>
              <a:ext cx="270175" cy="228425"/>
            </a:xfrm>
            <a:custGeom>
              <a:rect b="b" l="l" r="r" t="t"/>
              <a:pathLst>
                <a:path extrusionOk="0" h="9137" w="10807">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5" name="Google Shape;6905;p63"/>
          <p:cNvGrpSpPr/>
          <p:nvPr/>
        </p:nvGrpSpPr>
        <p:grpSpPr>
          <a:xfrm>
            <a:off x="5291722" y="3222561"/>
            <a:ext cx="337966" cy="355325"/>
            <a:chOff x="-9949025" y="3615575"/>
            <a:chExt cx="335550" cy="352750"/>
          </a:xfrm>
        </p:grpSpPr>
        <p:sp>
          <p:nvSpPr>
            <p:cNvPr id="6906" name="Google Shape;6906;p63"/>
            <p:cNvSpPr/>
            <p:nvPr/>
          </p:nvSpPr>
          <p:spPr>
            <a:xfrm>
              <a:off x="-9800950" y="3615575"/>
              <a:ext cx="61475" cy="61450"/>
            </a:xfrm>
            <a:custGeom>
              <a:rect b="b" l="l" r="r" t="t"/>
              <a:pathLst>
                <a:path extrusionOk="0" h="2458" w="2459">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3"/>
            <p:cNvSpPr/>
            <p:nvPr/>
          </p:nvSpPr>
          <p:spPr>
            <a:xfrm>
              <a:off x="-9949025" y="3688650"/>
              <a:ext cx="335550" cy="279675"/>
            </a:xfrm>
            <a:custGeom>
              <a:rect b="b" l="l" r="r" t="t"/>
              <a:pathLst>
                <a:path extrusionOk="0" h="11187" w="13422">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3"/>
            <p:cNvSpPr/>
            <p:nvPr/>
          </p:nvSpPr>
          <p:spPr>
            <a:xfrm>
              <a:off x="-9947450" y="3657100"/>
              <a:ext cx="106350" cy="50650"/>
            </a:xfrm>
            <a:custGeom>
              <a:rect b="b" l="l" r="r" t="t"/>
              <a:pathLst>
                <a:path extrusionOk="0" h="2026" w="4254">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9" name="Google Shape;6909;p63"/>
          <p:cNvGrpSpPr/>
          <p:nvPr/>
        </p:nvGrpSpPr>
        <p:grpSpPr>
          <a:xfrm>
            <a:off x="7926568" y="2746067"/>
            <a:ext cx="360175" cy="358423"/>
            <a:chOff x="-9961625" y="4048175"/>
            <a:chExt cx="357600" cy="355825"/>
          </a:xfrm>
        </p:grpSpPr>
        <p:sp>
          <p:nvSpPr>
            <p:cNvPr id="6910" name="Google Shape;6910;p63"/>
            <p:cNvSpPr/>
            <p:nvPr/>
          </p:nvSpPr>
          <p:spPr>
            <a:xfrm>
              <a:off x="-9958475" y="4048175"/>
              <a:ext cx="64625" cy="62650"/>
            </a:xfrm>
            <a:custGeom>
              <a:rect b="b" l="l" r="r" t="t"/>
              <a:pathLst>
                <a:path extrusionOk="0" h="2506" w="2585">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3"/>
            <p:cNvSpPr/>
            <p:nvPr/>
          </p:nvSpPr>
          <p:spPr>
            <a:xfrm>
              <a:off x="-9873400" y="4048775"/>
              <a:ext cx="21275" cy="63025"/>
            </a:xfrm>
            <a:custGeom>
              <a:rect b="b" l="l" r="r" t="t"/>
              <a:pathLst>
                <a:path extrusionOk="0" h="2521" w="851">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3"/>
            <p:cNvSpPr/>
            <p:nvPr/>
          </p:nvSpPr>
          <p:spPr>
            <a:xfrm>
              <a:off x="-9957675" y="4133050"/>
              <a:ext cx="63025" cy="19700"/>
            </a:xfrm>
            <a:custGeom>
              <a:rect b="b" l="l" r="r" t="t"/>
              <a:pathLst>
                <a:path extrusionOk="0" h="788" w="2521">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3"/>
            <p:cNvSpPr/>
            <p:nvPr/>
          </p:nvSpPr>
          <p:spPr>
            <a:xfrm>
              <a:off x="-9961625" y="4132250"/>
              <a:ext cx="253650" cy="271750"/>
            </a:xfrm>
            <a:custGeom>
              <a:rect b="b" l="l" r="r" t="t"/>
              <a:pathLst>
                <a:path extrusionOk="0" h="10870" w="10146">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3"/>
            <p:cNvSpPr/>
            <p:nvPr/>
          </p:nvSpPr>
          <p:spPr>
            <a:xfrm>
              <a:off x="-9791500" y="4069250"/>
              <a:ext cx="31550" cy="66175"/>
            </a:xfrm>
            <a:custGeom>
              <a:rect b="b" l="l" r="r" t="t"/>
              <a:pathLst>
                <a:path extrusionOk="0" h="2647" w="1262">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3"/>
            <p:cNvSpPr/>
            <p:nvPr/>
          </p:nvSpPr>
          <p:spPr>
            <a:xfrm>
              <a:off x="-9740300" y="4049550"/>
              <a:ext cx="136275" cy="268600"/>
            </a:xfrm>
            <a:custGeom>
              <a:rect b="b" l="l" r="r" t="t"/>
              <a:pathLst>
                <a:path extrusionOk="0" h="10744" w="5451">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6" name="Google Shape;6916;p63"/>
          <p:cNvGrpSpPr/>
          <p:nvPr/>
        </p:nvGrpSpPr>
        <p:grpSpPr>
          <a:xfrm>
            <a:off x="6613289" y="3221579"/>
            <a:ext cx="364959" cy="357289"/>
            <a:chOff x="-8680950" y="3624225"/>
            <a:chExt cx="362350" cy="354700"/>
          </a:xfrm>
        </p:grpSpPr>
        <p:sp>
          <p:nvSpPr>
            <p:cNvPr id="6917" name="Google Shape;6917;p63"/>
            <p:cNvSpPr/>
            <p:nvPr/>
          </p:nvSpPr>
          <p:spPr>
            <a:xfrm>
              <a:off x="-8512400" y="3686450"/>
              <a:ext cx="130775" cy="129800"/>
            </a:xfrm>
            <a:custGeom>
              <a:rect b="b" l="l" r="r" t="t"/>
              <a:pathLst>
                <a:path extrusionOk="0" h="5192" w="5231">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3"/>
            <p:cNvSpPr/>
            <p:nvPr/>
          </p:nvSpPr>
          <p:spPr>
            <a:xfrm>
              <a:off x="-8395825" y="3624225"/>
              <a:ext cx="77225" cy="77225"/>
            </a:xfrm>
            <a:custGeom>
              <a:rect b="b" l="l" r="r" t="t"/>
              <a:pathLst>
                <a:path extrusionOk="0" h="3089" w="3089">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3"/>
            <p:cNvSpPr/>
            <p:nvPr/>
          </p:nvSpPr>
          <p:spPr>
            <a:xfrm>
              <a:off x="-8676125" y="3883875"/>
              <a:ext cx="98375" cy="92925"/>
            </a:xfrm>
            <a:custGeom>
              <a:rect b="b" l="l" r="r" t="t"/>
              <a:pathLst>
                <a:path extrusionOk="0" h="3717" w="3935">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3"/>
            <p:cNvSpPr/>
            <p:nvPr/>
          </p:nvSpPr>
          <p:spPr>
            <a:xfrm>
              <a:off x="-8680950" y="3708850"/>
              <a:ext cx="282800" cy="270075"/>
            </a:xfrm>
            <a:custGeom>
              <a:rect b="b" l="l" r="r" t="t"/>
              <a:pathLst>
                <a:path extrusionOk="0" h="10803" w="11312">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3"/>
            <p:cNvSpPr/>
            <p:nvPr/>
          </p:nvSpPr>
          <p:spPr>
            <a:xfrm>
              <a:off x="-8440725" y="3857375"/>
              <a:ext cx="117400" cy="86450"/>
            </a:xfrm>
            <a:custGeom>
              <a:rect b="b" l="l" r="r" t="t"/>
              <a:pathLst>
                <a:path extrusionOk="0" h="3458" w="4696">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3"/>
            <p:cNvSpPr/>
            <p:nvPr/>
          </p:nvSpPr>
          <p:spPr>
            <a:xfrm>
              <a:off x="-8638400" y="3630725"/>
              <a:ext cx="86650" cy="115625"/>
            </a:xfrm>
            <a:custGeom>
              <a:rect b="b" l="l" r="r" t="t"/>
              <a:pathLst>
                <a:path extrusionOk="0" h="4625" w="3466">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3" name="Google Shape;6923;p63"/>
          <p:cNvGrpSpPr/>
          <p:nvPr/>
        </p:nvGrpSpPr>
        <p:grpSpPr>
          <a:xfrm>
            <a:off x="5749533" y="1387239"/>
            <a:ext cx="313365" cy="355476"/>
            <a:chOff x="-13056975" y="3212300"/>
            <a:chExt cx="311125" cy="352900"/>
          </a:xfrm>
        </p:grpSpPr>
        <p:sp>
          <p:nvSpPr>
            <p:cNvPr id="6924" name="Google Shape;6924;p63"/>
            <p:cNvSpPr/>
            <p:nvPr/>
          </p:nvSpPr>
          <p:spPr>
            <a:xfrm>
              <a:off x="-12972700" y="3273750"/>
              <a:ext cx="144950" cy="229225"/>
            </a:xfrm>
            <a:custGeom>
              <a:rect b="b" l="l" r="r" t="t"/>
              <a:pathLst>
                <a:path extrusionOk="0" h="9169" w="5798">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3"/>
            <p:cNvSpPr/>
            <p:nvPr/>
          </p:nvSpPr>
          <p:spPr>
            <a:xfrm>
              <a:off x="-12808875" y="3212300"/>
              <a:ext cx="63025" cy="278075"/>
            </a:xfrm>
            <a:custGeom>
              <a:rect b="b" l="l" r="r" t="t"/>
              <a:pathLst>
                <a:path extrusionOk="0" h="11123" w="2521">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3"/>
            <p:cNvSpPr/>
            <p:nvPr/>
          </p:nvSpPr>
          <p:spPr>
            <a:xfrm>
              <a:off x="-13056975" y="3212300"/>
              <a:ext cx="63025" cy="278075"/>
            </a:xfrm>
            <a:custGeom>
              <a:rect b="b" l="l" r="r" t="t"/>
              <a:pathLst>
                <a:path extrusionOk="0" h="11123" w="2521">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3"/>
            <p:cNvSpPr/>
            <p:nvPr/>
          </p:nvSpPr>
          <p:spPr>
            <a:xfrm>
              <a:off x="-13020750" y="3483250"/>
              <a:ext cx="240250" cy="81950"/>
            </a:xfrm>
            <a:custGeom>
              <a:rect b="b" l="l" r="r" t="t"/>
              <a:pathLst>
                <a:path extrusionOk="0" h="3278" w="961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8" name="Google Shape;6928;p63"/>
          <p:cNvGrpSpPr/>
          <p:nvPr/>
        </p:nvGrpSpPr>
        <p:grpSpPr>
          <a:xfrm>
            <a:off x="5726921" y="1828034"/>
            <a:ext cx="358588" cy="355325"/>
            <a:chOff x="-13077450" y="3647075"/>
            <a:chExt cx="356025" cy="352750"/>
          </a:xfrm>
        </p:grpSpPr>
        <p:sp>
          <p:nvSpPr>
            <p:cNvPr id="6929" name="Google Shape;6929;p63"/>
            <p:cNvSpPr/>
            <p:nvPr/>
          </p:nvSpPr>
          <p:spPr>
            <a:xfrm>
              <a:off x="-13014450" y="3708500"/>
              <a:ext cx="104000" cy="145750"/>
            </a:xfrm>
            <a:custGeom>
              <a:rect b="b" l="l" r="r" t="t"/>
              <a:pathLst>
                <a:path extrusionOk="0" h="5830" w="416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3"/>
            <p:cNvSpPr/>
            <p:nvPr/>
          </p:nvSpPr>
          <p:spPr>
            <a:xfrm>
              <a:off x="-12890800" y="3708500"/>
              <a:ext cx="104775" cy="145750"/>
            </a:xfrm>
            <a:custGeom>
              <a:rect b="b" l="l" r="r" t="t"/>
              <a:pathLst>
                <a:path extrusionOk="0" h="5830" w="4191">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3"/>
            <p:cNvSpPr/>
            <p:nvPr/>
          </p:nvSpPr>
          <p:spPr>
            <a:xfrm>
              <a:off x="-13077450" y="3647075"/>
              <a:ext cx="356025" cy="352750"/>
            </a:xfrm>
            <a:custGeom>
              <a:rect b="b" l="l" r="r" t="t"/>
              <a:pathLst>
                <a:path extrusionOk="0" h="14110" w="14241">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63"/>
          <p:cNvGrpSpPr/>
          <p:nvPr/>
        </p:nvGrpSpPr>
        <p:grpSpPr>
          <a:xfrm>
            <a:off x="5738027" y="2271633"/>
            <a:ext cx="357002" cy="357037"/>
            <a:chOff x="-13079025" y="4079475"/>
            <a:chExt cx="354450" cy="354450"/>
          </a:xfrm>
        </p:grpSpPr>
        <p:sp>
          <p:nvSpPr>
            <p:cNvPr id="6933" name="Google Shape;6933;p63"/>
            <p:cNvSpPr/>
            <p:nvPr/>
          </p:nvSpPr>
          <p:spPr>
            <a:xfrm>
              <a:off x="-13004200" y="4079475"/>
              <a:ext cx="207150" cy="63050"/>
            </a:xfrm>
            <a:custGeom>
              <a:rect b="b" l="l" r="r" t="t"/>
              <a:pathLst>
                <a:path extrusionOk="0" h="2522" w="8286">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3"/>
            <p:cNvSpPr/>
            <p:nvPr/>
          </p:nvSpPr>
          <p:spPr>
            <a:xfrm>
              <a:off x="-13079025" y="4303175"/>
              <a:ext cx="354450" cy="130750"/>
            </a:xfrm>
            <a:custGeom>
              <a:rect b="b" l="l" r="r" t="t"/>
              <a:pathLst>
                <a:path extrusionOk="0" h="5230" w="14178">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3"/>
            <p:cNvSpPr/>
            <p:nvPr/>
          </p:nvSpPr>
          <p:spPr>
            <a:xfrm>
              <a:off x="-12986875" y="4313400"/>
              <a:ext cx="173300" cy="58300"/>
            </a:xfrm>
            <a:custGeom>
              <a:rect b="b" l="l" r="r" t="t"/>
              <a:pathLst>
                <a:path extrusionOk="0" h="2332" w="6932">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3"/>
            <p:cNvSpPr/>
            <p:nvPr/>
          </p:nvSpPr>
          <p:spPr>
            <a:xfrm>
              <a:off x="-13004200" y="4143275"/>
              <a:ext cx="206375" cy="166225"/>
            </a:xfrm>
            <a:custGeom>
              <a:rect b="b" l="l" r="r" t="t"/>
              <a:pathLst>
                <a:path extrusionOk="0" h="6649" w="8255">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7" name="Google Shape;6937;p63"/>
          <p:cNvGrpSpPr/>
          <p:nvPr/>
        </p:nvGrpSpPr>
        <p:grpSpPr>
          <a:xfrm>
            <a:off x="7511094" y="1387642"/>
            <a:ext cx="356221" cy="354670"/>
            <a:chOff x="-11292700" y="3213875"/>
            <a:chExt cx="353675" cy="352100"/>
          </a:xfrm>
        </p:grpSpPr>
        <p:sp>
          <p:nvSpPr>
            <p:cNvPr id="6938" name="Google Shape;6938;p63"/>
            <p:cNvSpPr/>
            <p:nvPr/>
          </p:nvSpPr>
          <p:spPr>
            <a:xfrm>
              <a:off x="-11178500" y="3213875"/>
              <a:ext cx="124475" cy="124475"/>
            </a:xfrm>
            <a:custGeom>
              <a:rect b="b" l="l" r="r" t="t"/>
              <a:pathLst>
                <a:path extrusionOk="0" h="4979" w="4979">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3"/>
            <p:cNvSpPr/>
            <p:nvPr/>
          </p:nvSpPr>
          <p:spPr>
            <a:xfrm>
              <a:off x="-11292700" y="3255625"/>
              <a:ext cx="117375" cy="124475"/>
            </a:xfrm>
            <a:custGeom>
              <a:rect b="b" l="l" r="r" t="t"/>
              <a:pathLst>
                <a:path extrusionOk="0" h="4979" w="4695">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3"/>
            <p:cNvSpPr/>
            <p:nvPr/>
          </p:nvSpPr>
          <p:spPr>
            <a:xfrm>
              <a:off x="-11056425" y="3254850"/>
              <a:ext cx="117400" cy="125250"/>
            </a:xfrm>
            <a:custGeom>
              <a:rect b="b" l="l" r="r" t="t"/>
              <a:pathLst>
                <a:path extrusionOk="0" h="5010" w="4696">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3"/>
            <p:cNvSpPr/>
            <p:nvPr/>
          </p:nvSpPr>
          <p:spPr>
            <a:xfrm>
              <a:off x="-11209225" y="3503725"/>
              <a:ext cx="188275" cy="62250"/>
            </a:xfrm>
            <a:custGeom>
              <a:rect b="b" l="l" r="r" t="t"/>
              <a:pathLst>
                <a:path extrusionOk="0" h="2490" w="7531">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3"/>
            <p:cNvSpPr/>
            <p:nvPr/>
          </p:nvSpPr>
          <p:spPr>
            <a:xfrm>
              <a:off x="-11167475" y="3462775"/>
              <a:ext cx="103200" cy="20500"/>
            </a:xfrm>
            <a:custGeom>
              <a:rect b="b" l="l" r="r" t="t"/>
              <a:pathLst>
                <a:path extrusionOk="0" h="820" w="4128">
                  <a:moveTo>
                    <a:pt x="1" y="0"/>
                  </a:moveTo>
                  <a:lnTo>
                    <a:pt x="1" y="820"/>
                  </a:lnTo>
                  <a:lnTo>
                    <a:pt x="4128" y="820"/>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3"/>
            <p:cNvSpPr/>
            <p:nvPr/>
          </p:nvSpPr>
          <p:spPr>
            <a:xfrm>
              <a:off x="-11213150" y="3344625"/>
              <a:ext cx="141000" cy="97700"/>
            </a:xfrm>
            <a:custGeom>
              <a:rect b="b" l="l" r="r" t="t"/>
              <a:pathLst>
                <a:path extrusionOk="0" h="3908" w="564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3"/>
            <p:cNvSpPr/>
            <p:nvPr/>
          </p:nvSpPr>
          <p:spPr>
            <a:xfrm>
              <a:off x="-11080825" y="3379275"/>
              <a:ext cx="59100" cy="61475"/>
            </a:xfrm>
            <a:custGeom>
              <a:rect b="b" l="l" r="r" t="t"/>
              <a:pathLst>
                <a:path extrusionOk="0" h="2459" w="2364">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5" name="Google Shape;6945;p63"/>
          <p:cNvGrpSpPr/>
          <p:nvPr/>
        </p:nvGrpSpPr>
        <p:grpSpPr>
          <a:xfrm>
            <a:off x="7505152" y="1827581"/>
            <a:ext cx="368106" cy="356232"/>
            <a:chOff x="-11299000" y="3647875"/>
            <a:chExt cx="365475" cy="353650"/>
          </a:xfrm>
        </p:grpSpPr>
        <p:sp>
          <p:nvSpPr>
            <p:cNvPr id="6946" name="Google Shape;6946;p63"/>
            <p:cNvSpPr/>
            <p:nvPr/>
          </p:nvSpPr>
          <p:spPr>
            <a:xfrm>
              <a:off x="-11299000" y="3734700"/>
              <a:ext cx="142575" cy="134325"/>
            </a:xfrm>
            <a:custGeom>
              <a:rect b="b" l="l" r="r" t="t"/>
              <a:pathLst>
                <a:path extrusionOk="0" h="5373" w="5703">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3"/>
            <p:cNvSpPr/>
            <p:nvPr/>
          </p:nvSpPr>
          <p:spPr>
            <a:xfrm>
              <a:off x="-11076100" y="3734700"/>
              <a:ext cx="142575" cy="134325"/>
            </a:xfrm>
            <a:custGeom>
              <a:rect b="b" l="l" r="r" t="t"/>
              <a:pathLst>
                <a:path extrusionOk="0" h="5373" w="5703">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3"/>
            <p:cNvSpPr/>
            <p:nvPr/>
          </p:nvSpPr>
          <p:spPr>
            <a:xfrm>
              <a:off x="-11254900" y="3917225"/>
              <a:ext cx="124475" cy="84300"/>
            </a:xfrm>
            <a:custGeom>
              <a:rect b="b" l="l" r="r" t="t"/>
              <a:pathLst>
                <a:path extrusionOk="0" h="3372" w="4979">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3"/>
            <p:cNvSpPr/>
            <p:nvPr/>
          </p:nvSpPr>
          <p:spPr>
            <a:xfrm>
              <a:off x="-11099725" y="3838475"/>
              <a:ext cx="55150" cy="50425"/>
            </a:xfrm>
            <a:custGeom>
              <a:rect b="b" l="l" r="r" t="t"/>
              <a:pathLst>
                <a:path extrusionOk="0" h="2017" w="2206">
                  <a:moveTo>
                    <a:pt x="1197" y="0"/>
                  </a:moveTo>
                  <a:lnTo>
                    <a:pt x="0" y="914"/>
                  </a:lnTo>
                  <a:lnTo>
                    <a:pt x="1323" y="2017"/>
                  </a:lnTo>
                  <a:lnTo>
                    <a:pt x="2205" y="1040"/>
                  </a:lnTo>
                  <a:lnTo>
                    <a:pt x="11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3"/>
            <p:cNvSpPr/>
            <p:nvPr/>
          </p:nvSpPr>
          <p:spPr>
            <a:xfrm>
              <a:off x="-11187950" y="3836900"/>
              <a:ext cx="210325" cy="162275"/>
            </a:xfrm>
            <a:custGeom>
              <a:rect b="b" l="l" r="r" t="t"/>
              <a:pathLst>
                <a:path extrusionOk="0" h="6491" w="8413">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3"/>
            <p:cNvSpPr/>
            <p:nvPr/>
          </p:nvSpPr>
          <p:spPr>
            <a:xfrm>
              <a:off x="-11292700" y="3647875"/>
              <a:ext cx="353675" cy="87450"/>
            </a:xfrm>
            <a:custGeom>
              <a:rect b="b" l="l" r="r" t="t"/>
              <a:pathLst>
                <a:path extrusionOk="0" h="3498" w="14147">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2" name="Google Shape;6952;p63"/>
          <p:cNvGrpSpPr/>
          <p:nvPr/>
        </p:nvGrpSpPr>
        <p:grpSpPr>
          <a:xfrm>
            <a:off x="7520614" y="2283532"/>
            <a:ext cx="357808" cy="333240"/>
            <a:chOff x="-11295075" y="4092875"/>
            <a:chExt cx="355250" cy="330825"/>
          </a:xfrm>
        </p:grpSpPr>
        <p:sp>
          <p:nvSpPr>
            <p:cNvPr id="6953" name="Google Shape;6953;p63"/>
            <p:cNvSpPr/>
            <p:nvPr/>
          </p:nvSpPr>
          <p:spPr>
            <a:xfrm>
              <a:off x="-11084775" y="4196825"/>
              <a:ext cx="61475" cy="61475"/>
            </a:xfrm>
            <a:custGeom>
              <a:rect b="b" l="l" r="r" t="t"/>
              <a:pathLst>
                <a:path extrusionOk="0" h="2459" w="2459">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3"/>
            <p:cNvSpPr/>
            <p:nvPr/>
          </p:nvSpPr>
          <p:spPr>
            <a:xfrm>
              <a:off x="-11080050" y="4092875"/>
              <a:ext cx="140225" cy="269375"/>
            </a:xfrm>
            <a:custGeom>
              <a:rect b="b" l="l" r="r" t="t"/>
              <a:pathLst>
                <a:path extrusionOk="0" h="10775" w="5609">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3"/>
            <p:cNvSpPr/>
            <p:nvPr/>
          </p:nvSpPr>
          <p:spPr>
            <a:xfrm>
              <a:off x="-11230475" y="4320500"/>
              <a:ext cx="103975" cy="103200"/>
            </a:xfrm>
            <a:custGeom>
              <a:rect b="b" l="l" r="r" t="t"/>
              <a:pathLst>
                <a:path extrusionOk="0" h="4128" w="4159">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3"/>
            <p:cNvSpPr/>
            <p:nvPr/>
          </p:nvSpPr>
          <p:spPr>
            <a:xfrm>
              <a:off x="-11210000" y="4113350"/>
              <a:ext cx="137850" cy="226075"/>
            </a:xfrm>
            <a:custGeom>
              <a:rect b="b" l="l" r="r" t="t"/>
              <a:pathLst>
                <a:path extrusionOk="0" h="9043" w="5514">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3"/>
            <p:cNvSpPr/>
            <p:nvPr/>
          </p:nvSpPr>
          <p:spPr>
            <a:xfrm>
              <a:off x="-11295075" y="4153525"/>
              <a:ext cx="89825" cy="145725"/>
            </a:xfrm>
            <a:custGeom>
              <a:rect b="b" l="l" r="r" t="t"/>
              <a:pathLst>
                <a:path extrusionOk="0" h="5829" w="3593">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63"/>
          <p:cNvGrpSpPr/>
          <p:nvPr/>
        </p:nvGrpSpPr>
        <p:grpSpPr>
          <a:xfrm>
            <a:off x="5746214" y="2746580"/>
            <a:ext cx="312585" cy="355451"/>
            <a:chOff x="-9500075" y="3180800"/>
            <a:chExt cx="310350" cy="352875"/>
          </a:xfrm>
        </p:grpSpPr>
        <p:sp>
          <p:nvSpPr>
            <p:cNvPr id="6959" name="Google Shape;6959;p63"/>
            <p:cNvSpPr/>
            <p:nvPr/>
          </p:nvSpPr>
          <p:spPr>
            <a:xfrm>
              <a:off x="-9429175" y="3332825"/>
              <a:ext cx="82725" cy="55150"/>
            </a:xfrm>
            <a:custGeom>
              <a:rect b="b" l="l" r="r" t="t"/>
              <a:pathLst>
                <a:path extrusionOk="0" h="2206" w="3309">
                  <a:moveTo>
                    <a:pt x="1670" y="0"/>
                  </a:moveTo>
                  <a:lnTo>
                    <a:pt x="0" y="2205"/>
                  </a:lnTo>
                  <a:lnTo>
                    <a:pt x="3308" y="2205"/>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3"/>
            <p:cNvSpPr/>
            <p:nvPr/>
          </p:nvSpPr>
          <p:spPr>
            <a:xfrm>
              <a:off x="-9335450" y="3274525"/>
              <a:ext cx="19700" cy="19725"/>
            </a:xfrm>
            <a:custGeom>
              <a:rect b="b" l="l" r="r" t="t"/>
              <a:pathLst>
                <a:path extrusionOk="0" h="789" w="788">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3"/>
            <p:cNvSpPr/>
            <p:nvPr/>
          </p:nvSpPr>
          <p:spPr>
            <a:xfrm>
              <a:off x="-9330725" y="3351725"/>
              <a:ext cx="62250" cy="36250"/>
            </a:xfrm>
            <a:custGeom>
              <a:rect b="b" l="l" r="r" t="t"/>
              <a:pathLst>
                <a:path extrusionOk="0" h="1450" w="2490">
                  <a:moveTo>
                    <a:pt x="1040" y="0"/>
                  </a:moveTo>
                  <a:lnTo>
                    <a:pt x="0" y="977"/>
                  </a:lnTo>
                  <a:lnTo>
                    <a:pt x="410" y="1449"/>
                  </a:lnTo>
                  <a:lnTo>
                    <a:pt x="2489" y="1449"/>
                  </a:lnTo>
                  <a:lnTo>
                    <a:pt x="104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3"/>
            <p:cNvSpPr/>
            <p:nvPr/>
          </p:nvSpPr>
          <p:spPr>
            <a:xfrm>
              <a:off x="-9440200" y="3220975"/>
              <a:ext cx="186675" cy="152025"/>
            </a:xfrm>
            <a:custGeom>
              <a:rect b="b" l="l" r="r" t="t"/>
              <a:pathLst>
                <a:path extrusionOk="0" h="6081" w="7467">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3"/>
            <p:cNvSpPr/>
            <p:nvPr/>
          </p:nvSpPr>
          <p:spPr>
            <a:xfrm>
              <a:off x="-9500075" y="3222550"/>
              <a:ext cx="310350" cy="228425"/>
            </a:xfrm>
            <a:custGeom>
              <a:rect b="b" l="l" r="r" t="t"/>
              <a:pathLst>
                <a:path extrusionOk="0" h="9137" w="12414">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3"/>
            <p:cNvSpPr/>
            <p:nvPr/>
          </p:nvSpPr>
          <p:spPr>
            <a:xfrm>
              <a:off x="-9398475" y="3180800"/>
              <a:ext cx="103200" cy="21300"/>
            </a:xfrm>
            <a:custGeom>
              <a:rect b="b" l="l" r="r" t="t"/>
              <a:pathLst>
                <a:path extrusionOk="0" h="852" w="4128">
                  <a:moveTo>
                    <a:pt x="820" y="1"/>
                  </a:moveTo>
                  <a:cubicBezTo>
                    <a:pt x="347" y="1"/>
                    <a:pt x="1" y="379"/>
                    <a:pt x="1" y="851"/>
                  </a:cubicBezTo>
                  <a:lnTo>
                    <a:pt x="4128" y="851"/>
                  </a:lnTo>
                  <a:cubicBezTo>
                    <a:pt x="4128" y="379"/>
                    <a:pt x="3781"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3"/>
            <p:cNvSpPr/>
            <p:nvPr/>
          </p:nvSpPr>
          <p:spPr>
            <a:xfrm>
              <a:off x="-9460700" y="3471450"/>
              <a:ext cx="41775" cy="62225"/>
            </a:xfrm>
            <a:custGeom>
              <a:rect b="b" l="l" r="r" t="t"/>
              <a:pathLst>
                <a:path extrusionOk="0" h="2489" w="1671">
                  <a:moveTo>
                    <a:pt x="1" y="0"/>
                  </a:moveTo>
                  <a:lnTo>
                    <a:pt x="1" y="1670"/>
                  </a:lnTo>
                  <a:cubicBezTo>
                    <a:pt x="1" y="2142"/>
                    <a:pt x="347" y="2489"/>
                    <a:pt x="820" y="2489"/>
                  </a:cubicBezTo>
                  <a:cubicBezTo>
                    <a:pt x="1293" y="2489"/>
                    <a:pt x="1671" y="2142"/>
                    <a:pt x="1671" y="1670"/>
                  </a:cubicBezTo>
                  <a:lnTo>
                    <a:pt x="167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3"/>
            <p:cNvSpPr/>
            <p:nvPr/>
          </p:nvSpPr>
          <p:spPr>
            <a:xfrm>
              <a:off x="-9274800" y="3471450"/>
              <a:ext cx="41750" cy="62225"/>
            </a:xfrm>
            <a:custGeom>
              <a:rect b="b" l="l" r="r" t="t"/>
              <a:pathLst>
                <a:path extrusionOk="0" h="2489" w="1670">
                  <a:moveTo>
                    <a:pt x="0" y="0"/>
                  </a:moveTo>
                  <a:lnTo>
                    <a:pt x="0" y="1670"/>
                  </a:lnTo>
                  <a:cubicBezTo>
                    <a:pt x="0" y="2142"/>
                    <a:pt x="378" y="2489"/>
                    <a:pt x="851" y="2489"/>
                  </a:cubicBezTo>
                  <a:cubicBezTo>
                    <a:pt x="1323" y="2489"/>
                    <a:pt x="1670" y="2142"/>
                    <a:pt x="1670" y="1670"/>
                  </a:cubicBez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3"/>
            <p:cNvSpPr/>
            <p:nvPr/>
          </p:nvSpPr>
          <p:spPr>
            <a:xfrm>
              <a:off x="-9398475" y="3471450"/>
              <a:ext cx="103200" cy="20500"/>
            </a:xfrm>
            <a:custGeom>
              <a:rect b="b" l="l" r="r" t="t"/>
              <a:pathLst>
                <a:path extrusionOk="0" h="820" w="4128">
                  <a:moveTo>
                    <a:pt x="1" y="0"/>
                  </a:moveTo>
                  <a:lnTo>
                    <a:pt x="1" y="819"/>
                  </a:lnTo>
                  <a:lnTo>
                    <a:pt x="4128" y="819"/>
                  </a:lnTo>
                  <a:lnTo>
                    <a:pt x="41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8" name="Google Shape;6968;p63"/>
          <p:cNvGrpSpPr/>
          <p:nvPr/>
        </p:nvGrpSpPr>
        <p:grpSpPr>
          <a:xfrm>
            <a:off x="5724005" y="3222095"/>
            <a:ext cx="356221" cy="356257"/>
            <a:chOff x="-9523700" y="3614000"/>
            <a:chExt cx="353675" cy="353675"/>
          </a:xfrm>
        </p:grpSpPr>
        <p:sp>
          <p:nvSpPr>
            <p:cNvPr id="6969" name="Google Shape;6969;p63"/>
            <p:cNvSpPr/>
            <p:nvPr/>
          </p:nvSpPr>
          <p:spPr>
            <a:xfrm>
              <a:off x="-95237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3"/>
            <p:cNvSpPr/>
            <p:nvPr/>
          </p:nvSpPr>
          <p:spPr>
            <a:xfrm>
              <a:off x="-9515825" y="3656525"/>
              <a:ext cx="116600" cy="195350"/>
            </a:xfrm>
            <a:custGeom>
              <a:rect b="b" l="l" r="r" t="t"/>
              <a:pathLst>
                <a:path extrusionOk="0" h="7814" w="4664">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3"/>
            <p:cNvSpPr/>
            <p:nvPr/>
          </p:nvSpPr>
          <p:spPr>
            <a:xfrm>
              <a:off x="-9481175" y="3614000"/>
              <a:ext cx="80375" cy="37050"/>
            </a:xfrm>
            <a:custGeom>
              <a:rect b="b" l="l" r="r" t="t"/>
              <a:pathLst>
                <a:path extrusionOk="0" h="1482" w="3215">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3"/>
            <p:cNvSpPr/>
            <p:nvPr/>
          </p:nvSpPr>
          <p:spPr>
            <a:xfrm>
              <a:off x="-9294500" y="3843975"/>
              <a:ext cx="124475" cy="123700"/>
            </a:xfrm>
            <a:custGeom>
              <a:rect b="b" l="l" r="r" t="t"/>
              <a:pathLst>
                <a:path extrusionOk="0" h="4948" w="4979">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3"/>
            <p:cNvSpPr/>
            <p:nvPr/>
          </p:nvSpPr>
          <p:spPr>
            <a:xfrm>
              <a:off x="-9294500" y="3656525"/>
              <a:ext cx="116600" cy="195350"/>
            </a:xfrm>
            <a:custGeom>
              <a:rect b="b" l="l" r="r" t="t"/>
              <a:pathLst>
                <a:path extrusionOk="0" h="7814" w="4664">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3"/>
            <p:cNvSpPr/>
            <p:nvPr/>
          </p:nvSpPr>
          <p:spPr>
            <a:xfrm>
              <a:off x="-9294500" y="3615575"/>
              <a:ext cx="81150" cy="36250"/>
            </a:xfrm>
            <a:custGeom>
              <a:rect b="b" l="l" r="r" t="t"/>
              <a:pathLst>
                <a:path extrusionOk="0" h="1450" w="3246">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3"/>
            <p:cNvSpPr/>
            <p:nvPr/>
          </p:nvSpPr>
          <p:spPr>
            <a:xfrm>
              <a:off x="-9378775" y="3822725"/>
              <a:ext cx="63025" cy="41750"/>
            </a:xfrm>
            <a:custGeom>
              <a:rect b="b" l="l" r="r" t="t"/>
              <a:pathLst>
                <a:path extrusionOk="0" h="1670" w="2521">
                  <a:moveTo>
                    <a:pt x="0" y="0"/>
                  </a:moveTo>
                  <a:lnTo>
                    <a:pt x="0" y="1670"/>
                  </a:lnTo>
                  <a:lnTo>
                    <a:pt x="2521" y="1670"/>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3"/>
            <p:cNvSpPr/>
            <p:nvPr/>
          </p:nvSpPr>
          <p:spPr>
            <a:xfrm>
              <a:off x="-9336250" y="3739225"/>
              <a:ext cx="21300" cy="63050"/>
            </a:xfrm>
            <a:custGeom>
              <a:rect b="b" l="l" r="r" t="t"/>
              <a:pathLst>
                <a:path extrusionOk="0" h="2522" w="852">
                  <a:moveTo>
                    <a:pt x="1" y="1"/>
                  </a:moveTo>
                  <a:lnTo>
                    <a:pt x="1" y="2521"/>
                  </a:lnTo>
                  <a:lnTo>
                    <a:pt x="851" y="2521"/>
                  </a:lnTo>
                  <a:lnTo>
                    <a:pt x="8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3"/>
            <p:cNvSpPr/>
            <p:nvPr/>
          </p:nvSpPr>
          <p:spPr>
            <a:xfrm>
              <a:off x="-9378775" y="3739225"/>
              <a:ext cx="20500" cy="63050"/>
            </a:xfrm>
            <a:custGeom>
              <a:rect b="b" l="l" r="r" t="t"/>
              <a:pathLst>
                <a:path extrusionOk="0" h="2522" w="820">
                  <a:moveTo>
                    <a:pt x="0" y="1"/>
                  </a:moveTo>
                  <a:lnTo>
                    <a:pt x="0" y="2521"/>
                  </a:lnTo>
                  <a:lnTo>
                    <a:pt x="820" y="2521"/>
                  </a:lnTo>
                  <a:lnTo>
                    <a:pt x="8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8" name="Google Shape;6978;p63"/>
          <p:cNvGrpSpPr/>
          <p:nvPr/>
        </p:nvGrpSpPr>
        <p:grpSpPr>
          <a:xfrm>
            <a:off x="7508956" y="3244737"/>
            <a:ext cx="356221" cy="354670"/>
            <a:chOff x="-9523700" y="4049550"/>
            <a:chExt cx="353675" cy="352100"/>
          </a:xfrm>
        </p:grpSpPr>
        <p:sp>
          <p:nvSpPr>
            <p:cNvPr id="6979" name="Google Shape;6979;p63"/>
            <p:cNvSpPr/>
            <p:nvPr/>
          </p:nvSpPr>
          <p:spPr>
            <a:xfrm>
              <a:off x="-9523700" y="4049550"/>
              <a:ext cx="82725" cy="82725"/>
            </a:xfrm>
            <a:custGeom>
              <a:rect b="b" l="l" r="r" t="t"/>
              <a:pathLst>
                <a:path extrusionOk="0" h="3309" w="3309">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3"/>
            <p:cNvSpPr/>
            <p:nvPr/>
          </p:nvSpPr>
          <p:spPr>
            <a:xfrm>
              <a:off x="-9523700" y="4148800"/>
              <a:ext cx="82725" cy="252850"/>
            </a:xfrm>
            <a:custGeom>
              <a:rect b="b" l="l" r="r" t="t"/>
              <a:pathLst>
                <a:path extrusionOk="0" h="10114" w="3309">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3"/>
            <p:cNvSpPr/>
            <p:nvPr/>
          </p:nvSpPr>
          <p:spPr>
            <a:xfrm>
              <a:off x="-9252750" y="4049550"/>
              <a:ext cx="82725" cy="82725"/>
            </a:xfrm>
            <a:custGeom>
              <a:rect b="b" l="l" r="r" t="t"/>
              <a:pathLst>
                <a:path extrusionOk="0" h="3309" w="3309">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3"/>
            <p:cNvSpPr/>
            <p:nvPr/>
          </p:nvSpPr>
          <p:spPr>
            <a:xfrm>
              <a:off x="-9252750" y="4148800"/>
              <a:ext cx="82725" cy="252850"/>
            </a:xfrm>
            <a:custGeom>
              <a:rect b="b" l="l" r="r" t="t"/>
              <a:pathLst>
                <a:path extrusionOk="0" h="10114" w="3309">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3"/>
            <p:cNvSpPr/>
            <p:nvPr/>
          </p:nvSpPr>
          <p:spPr>
            <a:xfrm>
              <a:off x="-9440200" y="4214950"/>
              <a:ext cx="187475" cy="167000"/>
            </a:xfrm>
            <a:custGeom>
              <a:rect b="b" l="l" r="r" t="t"/>
              <a:pathLst>
                <a:path extrusionOk="0" h="6680" w="7499">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3"/>
            <p:cNvSpPr/>
            <p:nvPr/>
          </p:nvSpPr>
          <p:spPr>
            <a:xfrm>
              <a:off x="-9393750" y="4214950"/>
              <a:ext cx="93750" cy="104000"/>
            </a:xfrm>
            <a:custGeom>
              <a:rect b="b" l="l" r="r" t="t"/>
              <a:pathLst>
                <a:path extrusionOk="0" h="4160" w="3750">
                  <a:moveTo>
                    <a:pt x="1828" y="1"/>
                  </a:moveTo>
                  <a:lnTo>
                    <a:pt x="1" y="4159"/>
                  </a:lnTo>
                  <a:lnTo>
                    <a:pt x="3750" y="4159"/>
                  </a:lnTo>
                  <a:lnTo>
                    <a:pt x="19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3"/>
            <p:cNvSpPr/>
            <p:nvPr/>
          </p:nvSpPr>
          <p:spPr>
            <a:xfrm>
              <a:off x="-9440200" y="4140125"/>
              <a:ext cx="187475" cy="32325"/>
            </a:xfrm>
            <a:custGeom>
              <a:rect b="b" l="l" r="r" t="t"/>
              <a:pathLst>
                <a:path extrusionOk="0" h="1293" w="7499">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6" name="Google Shape;6986;p63"/>
          <p:cNvGrpSpPr/>
          <p:nvPr/>
        </p:nvGrpSpPr>
        <p:grpSpPr>
          <a:xfrm>
            <a:off x="7065071" y="3244710"/>
            <a:ext cx="357002" cy="311029"/>
            <a:chOff x="-8209150" y="3659675"/>
            <a:chExt cx="354450" cy="308775"/>
          </a:xfrm>
        </p:grpSpPr>
        <p:sp>
          <p:nvSpPr>
            <p:cNvPr id="6987" name="Google Shape;6987;p63"/>
            <p:cNvSpPr/>
            <p:nvPr/>
          </p:nvSpPr>
          <p:spPr>
            <a:xfrm>
              <a:off x="-8209150" y="3907775"/>
              <a:ext cx="353675" cy="60675"/>
            </a:xfrm>
            <a:custGeom>
              <a:rect b="b" l="l" r="r" t="t"/>
              <a:pathLst>
                <a:path extrusionOk="0" h="2427" w="14147">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3"/>
            <p:cNvSpPr/>
            <p:nvPr/>
          </p:nvSpPr>
          <p:spPr>
            <a:xfrm>
              <a:off x="-8188675" y="3825075"/>
              <a:ext cx="311125" cy="63050"/>
            </a:xfrm>
            <a:custGeom>
              <a:rect b="b" l="l" r="r" t="t"/>
              <a:pathLst>
                <a:path extrusionOk="0" h="2522" w="12445">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3"/>
            <p:cNvSpPr/>
            <p:nvPr/>
          </p:nvSpPr>
          <p:spPr>
            <a:xfrm>
              <a:off x="-7913800" y="3743175"/>
              <a:ext cx="59100" cy="62250"/>
            </a:xfrm>
            <a:custGeom>
              <a:rect b="b" l="l" r="r" t="t"/>
              <a:pathLst>
                <a:path extrusionOk="0" h="2490" w="2364">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3"/>
            <p:cNvSpPr/>
            <p:nvPr/>
          </p:nvSpPr>
          <p:spPr>
            <a:xfrm>
              <a:off x="-8105975" y="3659675"/>
              <a:ext cx="185125" cy="145750"/>
            </a:xfrm>
            <a:custGeom>
              <a:rect b="b" l="l" r="r" t="t"/>
              <a:pathLst>
                <a:path extrusionOk="0" h="5830" w="7405">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3"/>
            <p:cNvSpPr/>
            <p:nvPr/>
          </p:nvSpPr>
          <p:spPr>
            <a:xfrm>
              <a:off x="-8168975" y="3700625"/>
              <a:ext cx="91375" cy="104000"/>
            </a:xfrm>
            <a:custGeom>
              <a:rect b="b" l="l" r="r" t="t"/>
              <a:pathLst>
                <a:path extrusionOk="0" h="4160" w="3655">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3"/>
            <p:cNvSpPr/>
            <p:nvPr/>
          </p:nvSpPr>
          <p:spPr>
            <a:xfrm>
              <a:off x="-8209150" y="3742375"/>
              <a:ext cx="50425" cy="61475"/>
            </a:xfrm>
            <a:custGeom>
              <a:rect b="b" l="l" r="r" t="t"/>
              <a:pathLst>
                <a:path extrusionOk="0" h="2459" w="2017">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3" name="Google Shape;6993;p63"/>
          <p:cNvGrpSpPr/>
          <p:nvPr/>
        </p:nvGrpSpPr>
        <p:grpSpPr>
          <a:xfrm>
            <a:off x="6178632" y="2273623"/>
            <a:ext cx="356221" cy="353059"/>
            <a:chOff x="-12643475" y="4081850"/>
            <a:chExt cx="353675" cy="350500"/>
          </a:xfrm>
        </p:grpSpPr>
        <p:sp>
          <p:nvSpPr>
            <p:cNvPr id="6994" name="Google Shape;6994;p63"/>
            <p:cNvSpPr/>
            <p:nvPr/>
          </p:nvSpPr>
          <p:spPr>
            <a:xfrm>
              <a:off x="-12552125" y="4262400"/>
              <a:ext cx="22875" cy="20125"/>
            </a:xfrm>
            <a:custGeom>
              <a:rect b="b" l="l" r="r" t="t"/>
              <a:pathLst>
                <a:path extrusionOk="0" h="805" w="915">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3"/>
            <p:cNvSpPr/>
            <p:nvPr/>
          </p:nvSpPr>
          <p:spPr>
            <a:xfrm>
              <a:off x="-12480450" y="4241725"/>
              <a:ext cx="69350" cy="47275"/>
            </a:xfrm>
            <a:custGeom>
              <a:rect b="b" l="l" r="r" t="t"/>
              <a:pathLst>
                <a:path extrusionOk="0" h="1891" w="2774">
                  <a:moveTo>
                    <a:pt x="568" y="1"/>
                  </a:moveTo>
                  <a:lnTo>
                    <a:pt x="1" y="568"/>
                  </a:lnTo>
                  <a:lnTo>
                    <a:pt x="2206" y="1891"/>
                  </a:lnTo>
                  <a:lnTo>
                    <a:pt x="2773" y="1324"/>
                  </a:lnTo>
                  <a:lnTo>
                    <a:pt x="5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3"/>
            <p:cNvSpPr/>
            <p:nvPr/>
          </p:nvSpPr>
          <p:spPr>
            <a:xfrm>
              <a:off x="-12643475" y="4081850"/>
              <a:ext cx="353675" cy="350500"/>
            </a:xfrm>
            <a:custGeom>
              <a:rect b="b" l="l" r="r" t="t"/>
              <a:pathLst>
                <a:path extrusionOk="0" h="14020" w="14147">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3"/>
            <p:cNvSpPr/>
            <p:nvPr/>
          </p:nvSpPr>
          <p:spPr>
            <a:xfrm>
              <a:off x="-12493050" y="4319900"/>
              <a:ext cx="22875" cy="20900"/>
            </a:xfrm>
            <a:custGeom>
              <a:rect b="b" l="l" r="r" t="t"/>
              <a:pathLst>
                <a:path extrusionOk="0" h="836" w="915">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98" name="Google Shape;6998;p63"/>
          <p:cNvSpPr/>
          <p:nvPr/>
        </p:nvSpPr>
        <p:spPr>
          <a:xfrm>
            <a:off x="7991737" y="1828263"/>
            <a:ext cx="273732" cy="354519"/>
          </a:xfrm>
          <a:custGeom>
            <a:rect b="b" l="l" r="r" t="t"/>
            <a:pathLst>
              <a:path extrusionOk="0" h="14078" w="10871">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99" name="Google Shape;6999;p63"/>
          <p:cNvGrpSpPr/>
          <p:nvPr/>
        </p:nvGrpSpPr>
        <p:grpSpPr>
          <a:xfrm>
            <a:off x="7961232" y="2283532"/>
            <a:ext cx="356221" cy="333240"/>
            <a:chOff x="-10858725" y="4092875"/>
            <a:chExt cx="353675" cy="330825"/>
          </a:xfrm>
        </p:grpSpPr>
        <p:sp>
          <p:nvSpPr>
            <p:cNvPr id="7000" name="Google Shape;7000;p63"/>
            <p:cNvSpPr/>
            <p:nvPr/>
          </p:nvSpPr>
          <p:spPr>
            <a:xfrm>
              <a:off x="-10795700" y="42370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3"/>
            <p:cNvSpPr/>
            <p:nvPr/>
          </p:nvSpPr>
          <p:spPr>
            <a:xfrm>
              <a:off x="-10713000" y="4154300"/>
              <a:ext cx="41750" cy="41775"/>
            </a:xfrm>
            <a:custGeom>
              <a:rect b="b" l="l" r="r" t="t"/>
              <a:pathLst>
                <a:path extrusionOk="0" h="1671" w="167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3"/>
            <p:cNvSpPr/>
            <p:nvPr/>
          </p:nvSpPr>
          <p:spPr>
            <a:xfrm>
              <a:off x="-10713000" y="4320500"/>
              <a:ext cx="41750" cy="40975"/>
            </a:xfrm>
            <a:custGeom>
              <a:rect b="b" l="l" r="r" t="t"/>
              <a:pathLst>
                <a:path extrusionOk="0" h="1639" w="167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3"/>
            <p:cNvSpPr/>
            <p:nvPr/>
          </p:nvSpPr>
          <p:spPr>
            <a:xfrm>
              <a:off x="-10858725" y="4092875"/>
              <a:ext cx="331625" cy="330825"/>
            </a:xfrm>
            <a:custGeom>
              <a:rect b="b" l="l" r="r" t="t"/>
              <a:pathLst>
                <a:path extrusionOk="0" h="13233" w="13265">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3"/>
            <p:cNvSpPr/>
            <p:nvPr/>
          </p:nvSpPr>
          <p:spPr>
            <a:xfrm>
              <a:off x="-10630300" y="4237000"/>
              <a:ext cx="41750" cy="41775"/>
            </a:xfrm>
            <a:custGeom>
              <a:rect b="b" l="l" r="r" t="t"/>
              <a:pathLst>
                <a:path extrusionOk="0" h="1671" w="167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3"/>
            <p:cNvSpPr/>
            <p:nvPr/>
          </p:nvSpPr>
          <p:spPr>
            <a:xfrm>
              <a:off x="-10607475" y="4340975"/>
              <a:ext cx="102425" cy="82725"/>
            </a:xfrm>
            <a:custGeom>
              <a:rect b="b" l="l" r="r" t="t"/>
              <a:pathLst>
                <a:path extrusionOk="0" h="3309" w="4097">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6" name="Google Shape;7006;p63"/>
          <p:cNvGrpSpPr/>
          <p:nvPr/>
        </p:nvGrpSpPr>
        <p:grpSpPr>
          <a:xfrm>
            <a:off x="6219755" y="3222498"/>
            <a:ext cx="252278" cy="355451"/>
            <a:chOff x="-9039300" y="3614000"/>
            <a:chExt cx="250475" cy="352875"/>
          </a:xfrm>
        </p:grpSpPr>
        <p:sp>
          <p:nvSpPr>
            <p:cNvPr id="7007" name="Google Shape;7007;p63"/>
            <p:cNvSpPr/>
            <p:nvPr/>
          </p:nvSpPr>
          <p:spPr>
            <a:xfrm>
              <a:off x="-8944000" y="3614000"/>
              <a:ext cx="63025" cy="63025"/>
            </a:xfrm>
            <a:custGeom>
              <a:rect b="b" l="l" r="r" t="t"/>
              <a:pathLst>
                <a:path extrusionOk="0" h="2521" w="2521">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3"/>
            <p:cNvSpPr/>
            <p:nvPr/>
          </p:nvSpPr>
          <p:spPr>
            <a:xfrm>
              <a:off x="-9039300" y="3696700"/>
              <a:ext cx="250475" cy="270175"/>
            </a:xfrm>
            <a:custGeom>
              <a:rect b="b" l="l" r="r" t="t"/>
              <a:pathLst>
                <a:path extrusionOk="0" h="10807" w="10019">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9" name="Google Shape;7009;p63"/>
          <p:cNvGrpSpPr/>
          <p:nvPr/>
        </p:nvGrpSpPr>
        <p:grpSpPr>
          <a:xfrm>
            <a:off x="7951721" y="3244737"/>
            <a:ext cx="354635" cy="354670"/>
            <a:chOff x="-9088150" y="4049550"/>
            <a:chExt cx="352100" cy="352100"/>
          </a:xfrm>
        </p:grpSpPr>
        <p:sp>
          <p:nvSpPr>
            <p:cNvPr id="7010" name="Google Shape;7010;p63"/>
            <p:cNvSpPr/>
            <p:nvPr/>
          </p:nvSpPr>
          <p:spPr>
            <a:xfrm>
              <a:off x="-9047975" y="4049550"/>
              <a:ext cx="290650" cy="165425"/>
            </a:xfrm>
            <a:custGeom>
              <a:rect b="b" l="l" r="r" t="t"/>
              <a:pathLst>
                <a:path extrusionOk="0" h="6617" w="11626">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3"/>
            <p:cNvSpPr/>
            <p:nvPr/>
          </p:nvSpPr>
          <p:spPr>
            <a:xfrm>
              <a:off x="-8964475" y="4157450"/>
              <a:ext cx="20500" cy="57525"/>
            </a:xfrm>
            <a:custGeom>
              <a:rect b="b" l="l" r="r" t="t"/>
              <a:pathLst>
                <a:path extrusionOk="0" h="2301" w="820">
                  <a:moveTo>
                    <a:pt x="0" y="1"/>
                  </a:moveTo>
                  <a:lnTo>
                    <a:pt x="0" y="2301"/>
                  </a:lnTo>
                  <a:lnTo>
                    <a:pt x="819" y="2301"/>
                  </a:lnTo>
                  <a:lnTo>
                    <a:pt x="819" y="946"/>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3"/>
            <p:cNvSpPr/>
            <p:nvPr/>
          </p:nvSpPr>
          <p:spPr>
            <a:xfrm>
              <a:off x="-9088150" y="4235425"/>
              <a:ext cx="352100" cy="82725"/>
            </a:xfrm>
            <a:custGeom>
              <a:rect b="b" l="l" r="r" t="t"/>
              <a:pathLst>
                <a:path extrusionOk="0" h="3309" w="14084">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3"/>
            <p:cNvSpPr/>
            <p:nvPr/>
          </p:nvSpPr>
          <p:spPr>
            <a:xfrm>
              <a:off x="-9064525" y="4338600"/>
              <a:ext cx="53600" cy="63050"/>
            </a:xfrm>
            <a:custGeom>
              <a:rect b="b" l="l" r="r" t="t"/>
              <a:pathLst>
                <a:path extrusionOk="0" h="2522" w="2144">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3"/>
            <p:cNvSpPr/>
            <p:nvPr/>
          </p:nvSpPr>
          <p:spPr>
            <a:xfrm>
              <a:off x="-8898325" y="4338600"/>
              <a:ext cx="54375" cy="63050"/>
            </a:xfrm>
            <a:custGeom>
              <a:rect b="b" l="l" r="r" t="t"/>
              <a:pathLst>
                <a:path extrusionOk="0" h="2522" w="2175">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3"/>
            <p:cNvSpPr/>
            <p:nvPr/>
          </p:nvSpPr>
          <p:spPr>
            <a:xfrm>
              <a:off x="-8814850" y="4338600"/>
              <a:ext cx="54375" cy="63050"/>
            </a:xfrm>
            <a:custGeom>
              <a:rect b="b" l="l" r="r" t="t"/>
              <a:pathLst>
                <a:path extrusionOk="0" h="2522" w="2175">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63"/>
          <p:cNvGrpSpPr/>
          <p:nvPr/>
        </p:nvGrpSpPr>
        <p:grpSpPr>
          <a:xfrm>
            <a:off x="7086085" y="2746970"/>
            <a:ext cx="315757" cy="354670"/>
            <a:chOff x="-8191825" y="3174500"/>
            <a:chExt cx="313500" cy="352100"/>
          </a:xfrm>
        </p:grpSpPr>
        <p:sp>
          <p:nvSpPr>
            <p:cNvPr id="7017" name="Google Shape;7017;p63"/>
            <p:cNvSpPr/>
            <p:nvPr/>
          </p:nvSpPr>
          <p:spPr>
            <a:xfrm>
              <a:off x="-8191825" y="3486400"/>
              <a:ext cx="310350" cy="40200"/>
            </a:xfrm>
            <a:custGeom>
              <a:rect b="b" l="l" r="r" t="t"/>
              <a:pathLst>
                <a:path extrusionOk="0" h="1608" w="12414">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3"/>
            <p:cNvSpPr/>
            <p:nvPr/>
          </p:nvSpPr>
          <p:spPr>
            <a:xfrm>
              <a:off x="-8188675" y="3318650"/>
              <a:ext cx="310350" cy="146500"/>
            </a:xfrm>
            <a:custGeom>
              <a:rect b="b" l="l" r="r" t="t"/>
              <a:pathLst>
                <a:path extrusionOk="0" h="5860" w="12414">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3"/>
            <p:cNvSpPr/>
            <p:nvPr/>
          </p:nvSpPr>
          <p:spPr>
            <a:xfrm>
              <a:off x="-8169775" y="3174500"/>
              <a:ext cx="267825" cy="129975"/>
            </a:xfrm>
            <a:custGeom>
              <a:rect b="b" l="l" r="r" t="t"/>
              <a:pathLst>
                <a:path extrusionOk="0" h="5199" w="10713">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0" name="Google Shape;7020;p63"/>
          <p:cNvGrpSpPr/>
          <p:nvPr/>
        </p:nvGrpSpPr>
        <p:grpSpPr>
          <a:xfrm>
            <a:off x="4835443" y="1387491"/>
            <a:ext cx="356221" cy="354973"/>
            <a:chOff x="-13947000" y="3212800"/>
            <a:chExt cx="353675" cy="352400"/>
          </a:xfrm>
        </p:grpSpPr>
        <p:sp>
          <p:nvSpPr>
            <p:cNvPr id="7021" name="Google Shape;7021;p63"/>
            <p:cNvSpPr/>
            <p:nvPr/>
          </p:nvSpPr>
          <p:spPr>
            <a:xfrm>
              <a:off x="-13947000" y="3212800"/>
              <a:ext cx="229225" cy="268125"/>
            </a:xfrm>
            <a:custGeom>
              <a:rect b="b" l="l" r="r" t="t"/>
              <a:pathLst>
                <a:path extrusionOk="0" h="10725" w="9169">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3"/>
            <p:cNvSpPr/>
            <p:nvPr/>
          </p:nvSpPr>
          <p:spPr>
            <a:xfrm>
              <a:off x="-13821775" y="3295600"/>
              <a:ext cx="228450" cy="269600"/>
            </a:xfrm>
            <a:custGeom>
              <a:rect b="b" l="l" r="r" t="t"/>
              <a:pathLst>
                <a:path extrusionOk="0" h="10784" w="9138">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23" name="Google Shape;7023;p63"/>
          <p:cNvSpPr/>
          <p:nvPr/>
        </p:nvSpPr>
        <p:spPr>
          <a:xfrm>
            <a:off x="4878563" y="2273025"/>
            <a:ext cx="271340" cy="353864"/>
          </a:xfrm>
          <a:custGeom>
            <a:rect b="b" l="l" r="r" t="t"/>
            <a:pathLst>
              <a:path extrusionOk="0" h="14052" w="10776">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4" name="Google Shape;7024;p63"/>
          <p:cNvGrpSpPr/>
          <p:nvPr/>
        </p:nvGrpSpPr>
        <p:grpSpPr>
          <a:xfrm>
            <a:off x="5278038" y="1386849"/>
            <a:ext cx="356221" cy="356257"/>
            <a:chOff x="-13512225" y="3211525"/>
            <a:chExt cx="353675" cy="353675"/>
          </a:xfrm>
        </p:grpSpPr>
        <p:sp>
          <p:nvSpPr>
            <p:cNvPr id="7025" name="Google Shape;7025;p63"/>
            <p:cNvSpPr/>
            <p:nvPr/>
          </p:nvSpPr>
          <p:spPr>
            <a:xfrm>
              <a:off x="-13283825" y="3482475"/>
              <a:ext cx="125275" cy="82725"/>
            </a:xfrm>
            <a:custGeom>
              <a:rect b="b" l="l" r="r" t="t"/>
              <a:pathLst>
                <a:path extrusionOk="0" h="3309" w="5011">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3"/>
            <p:cNvSpPr/>
            <p:nvPr/>
          </p:nvSpPr>
          <p:spPr>
            <a:xfrm>
              <a:off x="-13512225" y="3211525"/>
              <a:ext cx="353675" cy="249700"/>
            </a:xfrm>
            <a:custGeom>
              <a:rect b="b" l="l" r="r" t="t"/>
              <a:pathLst>
                <a:path extrusionOk="0" h="9988" w="14147">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3"/>
            <p:cNvSpPr/>
            <p:nvPr/>
          </p:nvSpPr>
          <p:spPr>
            <a:xfrm>
              <a:off x="-13512225" y="3483250"/>
              <a:ext cx="100050" cy="81150"/>
            </a:xfrm>
            <a:custGeom>
              <a:rect b="b" l="l" r="r" t="t"/>
              <a:pathLst>
                <a:path extrusionOk="0" h="3246" w="4002">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3"/>
            <p:cNvSpPr/>
            <p:nvPr/>
          </p:nvSpPr>
          <p:spPr>
            <a:xfrm>
              <a:off x="-13407475" y="3483250"/>
              <a:ext cx="36250" cy="81150"/>
            </a:xfrm>
            <a:custGeom>
              <a:rect b="b" l="l" r="r" t="t"/>
              <a:pathLst>
                <a:path extrusionOk="0" h="3246" w="145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3"/>
            <p:cNvSpPr/>
            <p:nvPr/>
          </p:nvSpPr>
          <p:spPr>
            <a:xfrm>
              <a:off x="-13366525" y="3485625"/>
              <a:ext cx="70125" cy="76425"/>
            </a:xfrm>
            <a:custGeom>
              <a:rect b="b" l="l" r="r" t="t"/>
              <a:pathLst>
                <a:path extrusionOk="0" h="3057" w="2805">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0" name="Google Shape;7030;p63"/>
          <p:cNvGrpSpPr/>
          <p:nvPr/>
        </p:nvGrpSpPr>
        <p:grpSpPr>
          <a:xfrm>
            <a:off x="6168320" y="1387239"/>
            <a:ext cx="356221" cy="355476"/>
            <a:chOff x="-12643475" y="3212300"/>
            <a:chExt cx="353675" cy="352900"/>
          </a:xfrm>
        </p:grpSpPr>
        <p:sp>
          <p:nvSpPr>
            <p:cNvPr id="7031" name="Google Shape;7031;p63"/>
            <p:cNvSpPr/>
            <p:nvPr/>
          </p:nvSpPr>
          <p:spPr>
            <a:xfrm>
              <a:off x="-12372525" y="3517125"/>
              <a:ext cx="20500" cy="48075"/>
            </a:xfrm>
            <a:custGeom>
              <a:rect b="b" l="l" r="r" t="t"/>
              <a:pathLst>
                <a:path extrusionOk="0" h="1923" w="82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3"/>
            <p:cNvSpPr/>
            <p:nvPr/>
          </p:nvSpPr>
          <p:spPr>
            <a:xfrm>
              <a:off x="-12581250" y="3480900"/>
              <a:ext cx="63025" cy="21275"/>
            </a:xfrm>
            <a:custGeom>
              <a:rect b="b" l="l" r="r" t="t"/>
              <a:pathLst>
                <a:path extrusionOk="0" h="851" w="2521">
                  <a:moveTo>
                    <a:pt x="0" y="0"/>
                  </a:moveTo>
                  <a:lnTo>
                    <a:pt x="0" y="851"/>
                  </a:lnTo>
                  <a:lnTo>
                    <a:pt x="2521" y="851"/>
                  </a:lnTo>
                  <a:lnTo>
                    <a:pt x="252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3"/>
            <p:cNvSpPr/>
            <p:nvPr/>
          </p:nvSpPr>
          <p:spPr>
            <a:xfrm>
              <a:off x="-12643475" y="3398975"/>
              <a:ext cx="186700" cy="166225"/>
            </a:xfrm>
            <a:custGeom>
              <a:rect b="b" l="l" r="r" t="t"/>
              <a:pathLst>
                <a:path extrusionOk="0" h="6649" w="7468">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3"/>
            <p:cNvSpPr/>
            <p:nvPr/>
          </p:nvSpPr>
          <p:spPr>
            <a:xfrm>
              <a:off x="-12431600" y="3212300"/>
              <a:ext cx="141800" cy="137075"/>
            </a:xfrm>
            <a:custGeom>
              <a:rect b="b" l="l" r="r" t="t"/>
              <a:pathLst>
                <a:path extrusionOk="0" h="5483" w="5672">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3"/>
            <p:cNvSpPr/>
            <p:nvPr/>
          </p:nvSpPr>
          <p:spPr>
            <a:xfrm>
              <a:off x="-12352050" y="3326525"/>
              <a:ext cx="62250" cy="104775"/>
            </a:xfrm>
            <a:custGeom>
              <a:rect b="b" l="l" r="r" t="t"/>
              <a:pathLst>
                <a:path extrusionOk="0" h="4191" w="2490">
                  <a:moveTo>
                    <a:pt x="2489" y="0"/>
                  </a:moveTo>
                  <a:lnTo>
                    <a:pt x="0" y="1890"/>
                  </a:lnTo>
                  <a:lnTo>
                    <a:pt x="0" y="4190"/>
                  </a:lnTo>
                  <a:lnTo>
                    <a:pt x="2489" y="2300"/>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3"/>
            <p:cNvSpPr/>
            <p:nvPr/>
          </p:nvSpPr>
          <p:spPr>
            <a:xfrm>
              <a:off x="-12434750" y="3285550"/>
              <a:ext cx="62250" cy="104000"/>
            </a:xfrm>
            <a:custGeom>
              <a:rect b="b" l="l" r="r" t="t"/>
              <a:pathLst>
                <a:path extrusionOk="0" h="4160" w="2490">
                  <a:moveTo>
                    <a:pt x="0" y="1"/>
                  </a:moveTo>
                  <a:lnTo>
                    <a:pt x="0" y="2269"/>
                  </a:lnTo>
                  <a:lnTo>
                    <a:pt x="2489" y="4160"/>
                  </a:lnTo>
                  <a:lnTo>
                    <a:pt x="2489" y="1891"/>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3"/>
            <p:cNvSpPr/>
            <p:nvPr/>
          </p:nvSpPr>
          <p:spPr>
            <a:xfrm>
              <a:off x="-12352050" y="3409225"/>
              <a:ext cx="62250" cy="107925"/>
            </a:xfrm>
            <a:custGeom>
              <a:rect b="b" l="l" r="r" t="t"/>
              <a:pathLst>
                <a:path extrusionOk="0" h="4317" w="2490">
                  <a:moveTo>
                    <a:pt x="2489" y="0"/>
                  </a:moveTo>
                  <a:lnTo>
                    <a:pt x="0" y="1859"/>
                  </a:lnTo>
                  <a:lnTo>
                    <a:pt x="0" y="4316"/>
                  </a:lnTo>
                  <a:lnTo>
                    <a:pt x="1607" y="2678"/>
                  </a:lnTo>
                  <a:cubicBezTo>
                    <a:pt x="2174" y="2142"/>
                    <a:pt x="2489" y="1418"/>
                    <a:pt x="2489" y="630"/>
                  </a:cubicBez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3"/>
            <p:cNvSpPr/>
            <p:nvPr/>
          </p:nvSpPr>
          <p:spPr>
            <a:xfrm>
              <a:off x="-12434750" y="3368250"/>
              <a:ext cx="62250" cy="148900"/>
            </a:xfrm>
            <a:custGeom>
              <a:rect b="b" l="l" r="r" t="t"/>
              <a:pathLst>
                <a:path extrusionOk="0" h="5956" w="2490">
                  <a:moveTo>
                    <a:pt x="0" y="1"/>
                  </a:moveTo>
                  <a:lnTo>
                    <a:pt x="0" y="2269"/>
                  </a:lnTo>
                  <a:cubicBezTo>
                    <a:pt x="0" y="3057"/>
                    <a:pt x="315" y="3781"/>
                    <a:pt x="851" y="4317"/>
                  </a:cubicBezTo>
                  <a:lnTo>
                    <a:pt x="2489" y="5955"/>
                  </a:lnTo>
                  <a:lnTo>
                    <a:pt x="2489" y="186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3"/>
            <p:cNvSpPr/>
            <p:nvPr/>
          </p:nvSpPr>
          <p:spPr>
            <a:xfrm>
              <a:off x="-12623000" y="3336750"/>
              <a:ext cx="145725" cy="40975"/>
            </a:xfrm>
            <a:custGeom>
              <a:rect b="b" l="l" r="r" t="t"/>
              <a:pathLst>
                <a:path extrusionOk="0" h="1639" w="5829">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0" name="Google Shape;7040;p63"/>
          <p:cNvGrpSpPr/>
          <p:nvPr/>
        </p:nvGrpSpPr>
        <p:grpSpPr>
          <a:xfrm>
            <a:off x="6168320" y="1839013"/>
            <a:ext cx="356221" cy="333366"/>
            <a:chOff x="-12643475" y="3657325"/>
            <a:chExt cx="353675" cy="330950"/>
          </a:xfrm>
        </p:grpSpPr>
        <p:sp>
          <p:nvSpPr>
            <p:cNvPr id="7041" name="Google Shape;7041;p63"/>
            <p:cNvSpPr/>
            <p:nvPr/>
          </p:nvSpPr>
          <p:spPr>
            <a:xfrm>
              <a:off x="-12580475" y="3719550"/>
              <a:ext cx="19725" cy="19700"/>
            </a:xfrm>
            <a:custGeom>
              <a:rect b="b" l="l" r="r" t="t"/>
              <a:pathLst>
                <a:path extrusionOk="0" h="788" w="789">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3"/>
            <p:cNvSpPr/>
            <p:nvPr/>
          </p:nvSpPr>
          <p:spPr>
            <a:xfrm>
              <a:off x="-12456800" y="3719550"/>
              <a:ext cx="19700" cy="19700"/>
            </a:xfrm>
            <a:custGeom>
              <a:rect b="b" l="l" r="r" t="t"/>
              <a:pathLst>
                <a:path extrusionOk="0" h="788" w="788">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3"/>
            <p:cNvSpPr/>
            <p:nvPr/>
          </p:nvSpPr>
          <p:spPr>
            <a:xfrm>
              <a:off x="-12643475" y="3657325"/>
              <a:ext cx="268600" cy="144950"/>
            </a:xfrm>
            <a:custGeom>
              <a:rect b="b" l="l" r="r" t="t"/>
              <a:pathLst>
                <a:path extrusionOk="0" h="5798" w="10744">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3"/>
            <p:cNvSpPr/>
            <p:nvPr/>
          </p:nvSpPr>
          <p:spPr>
            <a:xfrm>
              <a:off x="-12581250" y="3905425"/>
              <a:ext cx="62250" cy="20500"/>
            </a:xfrm>
            <a:custGeom>
              <a:rect b="b" l="l" r="r" t="t"/>
              <a:pathLst>
                <a:path extrusionOk="0" h="820" w="2490">
                  <a:moveTo>
                    <a:pt x="0" y="0"/>
                  </a:moveTo>
                  <a:lnTo>
                    <a:pt x="0" y="819"/>
                  </a:lnTo>
                  <a:lnTo>
                    <a:pt x="2489" y="819"/>
                  </a:lnTo>
                  <a:lnTo>
                    <a:pt x="24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3"/>
            <p:cNvSpPr/>
            <p:nvPr/>
          </p:nvSpPr>
          <p:spPr>
            <a:xfrm>
              <a:off x="-12643475" y="3802250"/>
              <a:ext cx="269400" cy="185900"/>
            </a:xfrm>
            <a:custGeom>
              <a:rect b="b" l="l" r="r" t="t"/>
              <a:pathLst>
                <a:path extrusionOk="0" h="7436" w="10776">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3"/>
            <p:cNvSpPr/>
            <p:nvPr/>
          </p:nvSpPr>
          <p:spPr>
            <a:xfrm>
              <a:off x="-12352850" y="3802125"/>
              <a:ext cx="63050" cy="186150"/>
            </a:xfrm>
            <a:custGeom>
              <a:rect b="b" l="l" r="r" t="t"/>
              <a:pathLst>
                <a:path extrusionOk="0" h="7446" w="2522">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7" name="Google Shape;7047;p63"/>
          <p:cNvGrpSpPr/>
          <p:nvPr/>
        </p:nvGrpSpPr>
        <p:grpSpPr>
          <a:xfrm>
            <a:off x="7951322" y="1387642"/>
            <a:ext cx="355416" cy="354670"/>
            <a:chOff x="-10857925" y="3213875"/>
            <a:chExt cx="352875" cy="352100"/>
          </a:xfrm>
        </p:grpSpPr>
        <p:sp>
          <p:nvSpPr>
            <p:cNvPr id="7048" name="Google Shape;7048;p63"/>
            <p:cNvSpPr/>
            <p:nvPr/>
          </p:nvSpPr>
          <p:spPr>
            <a:xfrm>
              <a:off x="-10759475" y="3265875"/>
              <a:ext cx="64600" cy="87450"/>
            </a:xfrm>
            <a:custGeom>
              <a:rect b="b" l="l" r="r" t="t"/>
              <a:pathLst>
                <a:path extrusionOk="0" h="3498" w="2584">
                  <a:moveTo>
                    <a:pt x="1702" y="0"/>
                  </a:moveTo>
                  <a:lnTo>
                    <a:pt x="0" y="1418"/>
                  </a:lnTo>
                  <a:lnTo>
                    <a:pt x="2584" y="3497"/>
                  </a:lnTo>
                  <a:cubicBezTo>
                    <a:pt x="2458" y="2111"/>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3"/>
            <p:cNvSpPr/>
            <p:nvPr/>
          </p:nvSpPr>
          <p:spPr>
            <a:xfrm>
              <a:off x="-10857925" y="3265075"/>
              <a:ext cx="64600" cy="87450"/>
            </a:xfrm>
            <a:custGeom>
              <a:rect b="b" l="l" r="r" t="t"/>
              <a:pathLst>
                <a:path extrusionOk="0" h="3498" w="2584">
                  <a:moveTo>
                    <a:pt x="882" y="1"/>
                  </a:moveTo>
                  <a:cubicBezTo>
                    <a:pt x="441" y="946"/>
                    <a:pt x="189" y="2143"/>
                    <a:pt x="0" y="3498"/>
                  </a:cubicBezTo>
                  <a:lnTo>
                    <a:pt x="2584" y="1418"/>
                  </a:lnTo>
                  <a:lnTo>
                    <a:pt x="8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3"/>
            <p:cNvSpPr/>
            <p:nvPr/>
          </p:nvSpPr>
          <p:spPr>
            <a:xfrm>
              <a:off x="-10850050" y="3313925"/>
              <a:ext cx="148100" cy="65375"/>
            </a:xfrm>
            <a:custGeom>
              <a:rect b="b" l="l" r="r" t="t"/>
              <a:pathLst>
                <a:path extrusionOk="0" h="2615" w="5924">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3"/>
            <p:cNvSpPr/>
            <p:nvPr/>
          </p:nvSpPr>
          <p:spPr>
            <a:xfrm>
              <a:off x="-10857925" y="3391900"/>
              <a:ext cx="165425" cy="133125"/>
            </a:xfrm>
            <a:custGeom>
              <a:rect b="b" l="l" r="r" t="t"/>
              <a:pathLst>
                <a:path extrusionOk="0" h="5325" w="6617">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3"/>
            <p:cNvSpPr/>
            <p:nvPr/>
          </p:nvSpPr>
          <p:spPr>
            <a:xfrm>
              <a:off x="-10824850" y="3213875"/>
              <a:ext cx="98475" cy="74850"/>
            </a:xfrm>
            <a:custGeom>
              <a:rect b="b" l="l" r="r" t="t"/>
              <a:pathLst>
                <a:path extrusionOk="0" h="2994" w="3939">
                  <a:moveTo>
                    <a:pt x="1954" y="1"/>
                  </a:moveTo>
                  <a:cubicBezTo>
                    <a:pt x="1198" y="1"/>
                    <a:pt x="536" y="505"/>
                    <a:pt x="0" y="1324"/>
                  </a:cubicBezTo>
                  <a:lnTo>
                    <a:pt x="1954" y="2994"/>
                  </a:lnTo>
                  <a:lnTo>
                    <a:pt x="3938" y="1324"/>
                  </a:lnTo>
                  <a:cubicBezTo>
                    <a:pt x="3371" y="505"/>
                    <a:pt x="2710" y="1"/>
                    <a:pt x="19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3"/>
            <p:cNvSpPr/>
            <p:nvPr/>
          </p:nvSpPr>
          <p:spPr>
            <a:xfrm>
              <a:off x="-10571250" y="3306825"/>
              <a:ext cx="64625" cy="87450"/>
            </a:xfrm>
            <a:custGeom>
              <a:rect b="b" l="l" r="r" t="t"/>
              <a:pathLst>
                <a:path extrusionOk="0" h="3498" w="2585">
                  <a:moveTo>
                    <a:pt x="1702" y="0"/>
                  </a:moveTo>
                  <a:lnTo>
                    <a:pt x="1" y="1418"/>
                  </a:lnTo>
                  <a:lnTo>
                    <a:pt x="2584" y="3498"/>
                  </a:lnTo>
                  <a:cubicBezTo>
                    <a:pt x="2458" y="2143"/>
                    <a:pt x="2143" y="914"/>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3"/>
            <p:cNvSpPr/>
            <p:nvPr/>
          </p:nvSpPr>
          <p:spPr>
            <a:xfrm>
              <a:off x="-10669700" y="3306025"/>
              <a:ext cx="63825" cy="87475"/>
            </a:xfrm>
            <a:custGeom>
              <a:rect b="b" l="l" r="r" t="t"/>
              <a:pathLst>
                <a:path extrusionOk="0" h="3499" w="2553">
                  <a:moveTo>
                    <a:pt x="883" y="1"/>
                  </a:moveTo>
                  <a:cubicBezTo>
                    <a:pt x="442" y="946"/>
                    <a:pt x="127" y="2175"/>
                    <a:pt x="1" y="3498"/>
                  </a:cubicBezTo>
                  <a:lnTo>
                    <a:pt x="2553" y="1419"/>
                  </a:lnTo>
                  <a:lnTo>
                    <a:pt x="8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3"/>
            <p:cNvSpPr/>
            <p:nvPr/>
          </p:nvSpPr>
          <p:spPr>
            <a:xfrm>
              <a:off x="-10661825" y="3355650"/>
              <a:ext cx="148100" cy="64625"/>
            </a:xfrm>
            <a:custGeom>
              <a:rect b="b" l="l" r="r" t="t"/>
              <a:pathLst>
                <a:path extrusionOk="0" h="2585" w="5924">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3"/>
            <p:cNvSpPr/>
            <p:nvPr/>
          </p:nvSpPr>
          <p:spPr>
            <a:xfrm>
              <a:off x="-10670475" y="3432850"/>
              <a:ext cx="165425" cy="133125"/>
            </a:xfrm>
            <a:custGeom>
              <a:rect b="b" l="l" r="r" t="t"/>
              <a:pathLst>
                <a:path extrusionOk="0" h="5325" w="6617">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3"/>
            <p:cNvSpPr/>
            <p:nvPr/>
          </p:nvSpPr>
          <p:spPr>
            <a:xfrm>
              <a:off x="-10638175" y="3254850"/>
              <a:ext cx="98475" cy="74850"/>
            </a:xfrm>
            <a:custGeom>
              <a:rect b="b" l="l" r="r" t="t"/>
              <a:pathLst>
                <a:path extrusionOk="0" h="2994" w="3939">
                  <a:moveTo>
                    <a:pt x="1985" y="0"/>
                  </a:moveTo>
                  <a:cubicBezTo>
                    <a:pt x="1229" y="0"/>
                    <a:pt x="567" y="504"/>
                    <a:pt x="0" y="1355"/>
                  </a:cubicBezTo>
                  <a:lnTo>
                    <a:pt x="1985" y="2993"/>
                  </a:lnTo>
                  <a:lnTo>
                    <a:pt x="3938" y="1355"/>
                  </a:lnTo>
                  <a:cubicBezTo>
                    <a:pt x="3403" y="504"/>
                    <a:pt x="2709" y="0"/>
                    <a:pt x="19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63"/>
          <p:cNvGrpSpPr/>
          <p:nvPr/>
        </p:nvGrpSpPr>
        <p:grpSpPr>
          <a:xfrm>
            <a:off x="6168237" y="2747071"/>
            <a:ext cx="356096" cy="354469"/>
            <a:chOff x="-9089725" y="3180200"/>
            <a:chExt cx="353550" cy="351900"/>
          </a:xfrm>
        </p:grpSpPr>
        <p:sp>
          <p:nvSpPr>
            <p:cNvPr id="7059" name="Google Shape;7059;p63"/>
            <p:cNvSpPr/>
            <p:nvPr/>
          </p:nvSpPr>
          <p:spPr>
            <a:xfrm>
              <a:off x="-9089725" y="3180200"/>
              <a:ext cx="165425" cy="250300"/>
            </a:xfrm>
            <a:custGeom>
              <a:rect b="b" l="l" r="r" t="t"/>
              <a:pathLst>
                <a:path extrusionOk="0" h="10012" w="6617">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3"/>
            <p:cNvSpPr/>
            <p:nvPr/>
          </p:nvSpPr>
          <p:spPr>
            <a:xfrm>
              <a:off x="-8965275" y="3264575"/>
              <a:ext cx="229100" cy="267525"/>
            </a:xfrm>
            <a:custGeom>
              <a:rect b="b" l="l" r="r" t="t"/>
              <a:pathLst>
                <a:path extrusionOk="0" h="10701" w="9164">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1" name="Google Shape;7061;p63"/>
          <p:cNvGrpSpPr/>
          <p:nvPr/>
        </p:nvGrpSpPr>
        <p:grpSpPr>
          <a:xfrm>
            <a:off x="7060235" y="1826875"/>
            <a:ext cx="358588" cy="357642"/>
            <a:chOff x="7083760" y="1971660"/>
            <a:chExt cx="358588" cy="357642"/>
          </a:xfrm>
        </p:grpSpPr>
        <p:sp>
          <p:nvSpPr>
            <p:cNvPr id="7062" name="Google Shape;7062;p63"/>
            <p:cNvSpPr/>
            <p:nvPr/>
          </p:nvSpPr>
          <p:spPr>
            <a:xfrm>
              <a:off x="7354268" y="1973246"/>
              <a:ext cx="87299" cy="80760"/>
            </a:xfrm>
            <a:custGeom>
              <a:rect b="b" l="l" r="r" t="t"/>
              <a:pathLst>
                <a:path extrusionOk="0" h="3207" w="3467">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3"/>
            <p:cNvSpPr/>
            <p:nvPr/>
          </p:nvSpPr>
          <p:spPr>
            <a:xfrm>
              <a:off x="7212278" y="2099990"/>
              <a:ext cx="19867" cy="19869"/>
            </a:xfrm>
            <a:custGeom>
              <a:rect b="b" l="l" r="r" t="t"/>
              <a:pathLst>
                <a:path extrusionOk="0" h="789" w="789">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3"/>
            <p:cNvSpPr/>
            <p:nvPr/>
          </p:nvSpPr>
          <p:spPr>
            <a:xfrm>
              <a:off x="7083760" y="1971660"/>
              <a:ext cx="356221" cy="210878"/>
            </a:xfrm>
            <a:custGeom>
              <a:rect b="b" l="l" r="r" t="t"/>
              <a:pathLst>
                <a:path extrusionOk="0" h="8374" w="14147">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3"/>
            <p:cNvSpPr/>
            <p:nvPr/>
          </p:nvSpPr>
          <p:spPr>
            <a:xfrm>
              <a:off x="7295574" y="2099990"/>
              <a:ext cx="19867" cy="19869"/>
            </a:xfrm>
            <a:custGeom>
              <a:rect b="b" l="l" r="r" t="t"/>
              <a:pathLst>
                <a:path extrusionOk="0" h="789" w="789">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3"/>
            <p:cNvSpPr/>
            <p:nvPr/>
          </p:nvSpPr>
          <p:spPr>
            <a:xfrm>
              <a:off x="7121131" y="2184880"/>
              <a:ext cx="68238" cy="69856"/>
            </a:xfrm>
            <a:custGeom>
              <a:rect b="b" l="l" r="r" t="t"/>
              <a:pathLst>
                <a:path extrusionOk="0" h="2774" w="2710">
                  <a:moveTo>
                    <a:pt x="1261" y="1"/>
                  </a:moveTo>
                  <a:lnTo>
                    <a:pt x="0" y="1639"/>
                  </a:lnTo>
                  <a:cubicBezTo>
                    <a:pt x="756" y="2112"/>
                    <a:pt x="1702" y="2490"/>
                    <a:pt x="2710" y="2773"/>
                  </a:cubicBezTo>
                  <a:lnTo>
                    <a:pt x="1859" y="221"/>
                  </a:lnTo>
                  <a:cubicBezTo>
                    <a:pt x="1639" y="158"/>
                    <a:pt x="1450" y="95"/>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3"/>
            <p:cNvSpPr/>
            <p:nvPr/>
          </p:nvSpPr>
          <p:spPr>
            <a:xfrm>
              <a:off x="7188883" y="2195985"/>
              <a:ext cx="47641" cy="55578"/>
            </a:xfrm>
            <a:custGeom>
              <a:rect b="b" l="l" r="r" t="t"/>
              <a:pathLst>
                <a:path extrusionOk="0" h="2207" w="1892">
                  <a:moveTo>
                    <a:pt x="1" y="1"/>
                  </a:moveTo>
                  <a:lnTo>
                    <a:pt x="694" y="2206"/>
                  </a:lnTo>
                  <a:lnTo>
                    <a:pt x="1891" y="221"/>
                  </a:lnTo>
                  <a:cubicBezTo>
                    <a:pt x="1229" y="190"/>
                    <a:pt x="599" y="127"/>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3"/>
            <p:cNvSpPr/>
            <p:nvPr/>
          </p:nvSpPr>
          <p:spPr>
            <a:xfrm>
              <a:off x="7400297" y="2129352"/>
              <a:ext cx="42051" cy="84135"/>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3"/>
            <p:cNvSpPr/>
            <p:nvPr/>
          </p:nvSpPr>
          <p:spPr>
            <a:xfrm>
              <a:off x="7225961" y="2203137"/>
              <a:ext cx="84907" cy="62704"/>
            </a:xfrm>
            <a:custGeom>
              <a:rect b="b" l="l" r="r" t="t"/>
              <a:pathLst>
                <a:path extrusionOk="0" h="2490" w="3372">
                  <a:moveTo>
                    <a:pt x="1419" y="0"/>
                  </a:moveTo>
                  <a:lnTo>
                    <a:pt x="1" y="2363"/>
                  </a:lnTo>
                  <a:cubicBezTo>
                    <a:pt x="537" y="2426"/>
                    <a:pt x="1104" y="2489"/>
                    <a:pt x="1671" y="2489"/>
                  </a:cubicBezTo>
                  <a:cubicBezTo>
                    <a:pt x="2269" y="2489"/>
                    <a:pt x="2836" y="2426"/>
                    <a:pt x="3372" y="2363"/>
                  </a:cubicBezTo>
                  <a:lnTo>
                    <a:pt x="195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3"/>
            <p:cNvSpPr/>
            <p:nvPr/>
          </p:nvSpPr>
          <p:spPr>
            <a:xfrm>
              <a:off x="7298289" y="2195985"/>
              <a:ext cx="47615" cy="55578"/>
            </a:xfrm>
            <a:custGeom>
              <a:rect b="b" l="l" r="r" t="t"/>
              <a:pathLst>
                <a:path extrusionOk="0" h="2207" w="1891">
                  <a:moveTo>
                    <a:pt x="1891" y="1"/>
                  </a:moveTo>
                  <a:cubicBezTo>
                    <a:pt x="1292" y="127"/>
                    <a:pt x="631" y="190"/>
                    <a:pt x="0" y="253"/>
                  </a:cubicBezTo>
                  <a:lnTo>
                    <a:pt x="1198" y="2206"/>
                  </a:lnTo>
                  <a:lnTo>
                    <a:pt x="18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3"/>
            <p:cNvSpPr/>
            <p:nvPr/>
          </p:nvSpPr>
          <p:spPr>
            <a:xfrm>
              <a:off x="7086152" y="2230913"/>
              <a:ext cx="354610" cy="98388"/>
            </a:xfrm>
            <a:custGeom>
              <a:rect b="b" l="l" r="r" t="t"/>
              <a:pathLst>
                <a:path extrusionOk="0" h="3907" w="14083">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3"/>
            <p:cNvSpPr/>
            <p:nvPr/>
          </p:nvSpPr>
          <p:spPr>
            <a:xfrm>
              <a:off x="7345419" y="2186466"/>
              <a:ext cx="67457" cy="69050"/>
            </a:xfrm>
            <a:custGeom>
              <a:rect b="b" l="l" r="r" t="t"/>
              <a:pathLst>
                <a:path extrusionOk="0" h="2742" w="2679">
                  <a:moveTo>
                    <a:pt x="1449" y="1"/>
                  </a:moveTo>
                  <a:cubicBezTo>
                    <a:pt x="1260" y="32"/>
                    <a:pt x="1071" y="95"/>
                    <a:pt x="851" y="158"/>
                  </a:cubicBezTo>
                  <a:lnTo>
                    <a:pt x="0" y="2742"/>
                  </a:lnTo>
                  <a:cubicBezTo>
                    <a:pt x="1008" y="2458"/>
                    <a:pt x="1922" y="2080"/>
                    <a:pt x="2678" y="1608"/>
                  </a:cubicBezTo>
                  <a:lnTo>
                    <a:pt x="14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3"/>
            <p:cNvSpPr/>
            <p:nvPr/>
          </p:nvSpPr>
          <p:spPr>
            <a:xfrm flipH="1">
              <a:off x="7088602" y="2134638"/>
              <a:ext cx="47123" cy="84126"/>
            </a:xfrm>
            <a:custGeom>
              <a:rect b="b" l="l" r="r" t="t"/>
              <a:pathLst>
                <a:path extrusionOk="0" h="3341" w="1670">
                  <a:moveTo>
                    <a:pt x="1670" y="1"/>
                  </a:moveTo>
                  <a:cubicBezTo>
                    <a:pt x="1607" y="851"/>
                    <a:pt x="977" y="1481"/>
                    <a:pt x="0" y="1891"/>
                  </a:cubicBezTo>
                  <a:lnTo>
                    <a:pt x="1134" y="3340"/>
                  </a:lnTo>
                  <a:cubicBezTo>
                    <a:pt x="1355" y="3214"/>
                    <a:pt x="1512" y="3025"/>
                    <a:pt x="1670" y="2836"/>
                  </a:cubicBezTo>
                  <a:lnTo>
                    <a:pt x="16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4" name="Google Shape;7074;p63"/>
          <p:cNvSpPr txBox="1"/>
          <p:nvPr/>
        </p:nvSpPr>
        <p:spPr>
          <a:xfrm>
            <a:off x="826588"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7075" name="Google Shape;7075;p63"/>
          <p:cNvSpPr txBox="1"/>
          <p:nvPr/>
        </p:nvSpPr>
        <p:spPr>
          <a:xfrm>
            <a:off x="4835313"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079" name="Shape 7079"/>
        <p:cNvGrpSpPr/>
        <p:nvPr/>
      </p:nvGrpSpPr>
      <p:grpSpPr>
        <a:xfrm>
          <a:off x="0" y="0"/>
          <a:ext cx="0" cy="0"/>
          <a:chOff x="0" y="0"/>
          <a:chExt cx="0" cy="0"/>
        </a:xfrm>
      </p:grpSpPr>
      <p:sp>
        <p:nvSpPr>
          <p:cNvPr id="7080" name="Google Shape;7080;p64"/>
          <p:cNvSpPr/>
          <p:nvPr/>
        </p:nvSpPr>
        <p:spPr>
          <a:xfrm>
            <a:off x="772696" y="1691070"/>
            <a:ext cx="343404" cy="446998"/>
          </a:xfrm>
          <a:custGeom>
            <a:rect b="b" l="l" r="r" t="t"/>
            <a:pathLst>
              <a:path extrusionOk="0" h="12099" w="9295">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81" name="Google Shape;7081;p64"/>
          <p:cNvGrpSpPr/>
          <p:nvPr/>
        </p:nvGrpSpPr>
        <p:grpSpPr>
          <a:xfrm>
            <a:off x="719610" y="2243507"/>
            <a:ext cx="452798" cy="449473"/>
            <a:chOff x="-21322300" y="3693325"/>
            <a:chExt cx="306400" cy="304150"/>
          </a:xfrm>
        </p:grpSpPr>
        <p:sp>
          <p:nvSpPr>
            <p:cNvPr id="7082" name="Google Shape;7082;p64"/>
            <p:cNvSpPr/>
            <p:nvPr/>
          </p:nvSpPr>
          <p:spPr>
            <a:xfrm>
              <a:off x="-21142725" y="3868400"/>
              <a:ext cx="111850" cy="69325"/>
            </a:xfrm>
            <a:custGeom>
              <a:rect b="b" l="l" r="r" t="t"/>
              <a:pathLst>
                <a:path extrusionOk="0" h="2773" w="4474">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4"/>
            <p:cNvSpPr/>
            <p:nvPr/>
          </p:nvSpPr>
          <p:spPr>
            <a:xfrm>
              <a:off x="-21141950" y="3693325"/>
              <a:ext cx="126050" cy="120750"/>
            </a:xfrm>
            <a:custGeom>
              <a:rect b="b" l="l" r="r" t="t"/>
              <a:pathLst>
                <a:path extrusionOk="0" h="4830" w="5042">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4"/>
            <p:cNvSpPr/>
            <p:nvPr/>
          </p:nvSpPr>
          <p:spPr>
            <a:xfrm>
              <a:off x="-21263225" y="3707725"/>
              <a:ext cx="69325" cy="112650"/>
            </a:xfrm>
            <a:custGeom>
              <a:rect b="b" l="l" r="r" t="t"/>
              <a:pathLst>
                <a:path extrusionOk="0" h="4506" w="2773">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4"/>
            <p:cNvSpPr/>
            <p:nvPr/>
          </p:nvSpPr>
          <p:spPr>
            <a:xfrm>
              <a:off x="-21322300" y="3703775"/>
              <a:ext cx="294600" cy="293700"/>
            </a:xfrm>
            <a:custGeom>
              <a:rect b="b" l="l" r="r" t="t"/>
              <a:pathLst>
                <a:path extrusionOk="0" h="11748" w="11784">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6" name="Google Shape;7086;p64"/>
          <p:cNvGrpSpPr/>
          <p:nvPr/>
        </p:nvGrpSpPr>
        <p:grpSpPr>
          <a:xfrm>
            <a:off x="719019" y="2810244"/>
            <a:ext cx="453980" cy="422540"/>
            <a:chOff x="-21322300" y="4077125"/>
            <a:chExt cx="307200" cy="285925"/>
          </a:xfrm>
        </p:grpSpPr>
        <p:sp>
          <p:nvSpPr>
            <p:cNvPr id="7087" name="Google Shape;7087;p64"/>
            <p:cNvSpPr/>
            <p:nvPr/>
          </p:nvSpPr>
          <p:spPr>
            <a:xfrm>
              <a:off x="-21177375" y="4077125"/>
              <a:ext cx="17350" cy="52800"/>
            </a:xfrm>
            <a:custGeom>
              <a:rect b="b" l="l" r="r" t="t"/>
              <a:pathLst>
                <a:path extrusionOk="0" h="2112" w="694">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4"/>
            <p:cNvSpPr/>
            <p:nvPr/>
          </p:nvSpPr>
          <p:spPr>
            <a:xfrm>
              <a:off x="-21279775" y="4117475"/>
              <a:ext cx="46500" cy="44525"/>
            </a:xfrm>
            <a:custGeom>
              <a:rect b="b" l="l" r="r" t="t"/>
              <a:pathLst>
                <a:path extrusionOk="0" h="1781" w="186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4"/>
            <p:cNvSpPr/>
            <p:nvPr/>
          </p:nvSpPr>
          <p:spPr>
            <a:xfrm>
              <a:off x="-21103350" y="4117475"/>
              <a:ext cx="45700" cy="44525"/>
            </a:xfrm>
            <a:custGeom>
              <a:rect b="b" l="l" r="r" t="t"/>
              <a:pathLst>
                <a:path extrusionOk="0" h="1781" w="1828">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4"/>
            <p:cNvSpPr/>
            <p:nvPr/>
          </p:nvSpPr>
          <p:spPr>
            <a:xfrm>
              <a:off x="-21137225" y="4103750"/>
              <a:ext cx="27600" cy="34975"/>
            </a:xfrm>
            <a:custGeom>
              <a:rect b="b" l="l" r="r" t="t"/>
              <a:pathLst>
                <a:path extrusionOk="0" h="1399" w="1104">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4"/>
            <p:cNvSpPr/>
            <p:nvPr/>
          </p:nvSpPr>
          <p:spPr>
            <a:xfrm>
              <a:off x="-21227800" y="4103750"/>
              <a:ext cx="27600" cy="34975"/>
            </a:xfrm>
            <a:custGeom>
              <a:rect b="b" l="l" r="r" t="t"/>
              <a:pathLst>
                <a:path extrusionOk="0" h="1399" w="1104">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4"/>
            <p:cNvSpPr/>
            <p:nvPr/>
          </p:nvSpPr>
          <p:spPr>
            <a:xfrm>
              <a:off x="-21319950" y="4219675"/>
              <a:ext cx="53600" cy="18150"/>
            </a:xfrm>
            <a:custGeom>
              <a:rect b="b" l="l" r="r" t="t"/>
              <a:pathLst>
                <a:path extrusionOk="0" h="726" w="2144">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4"/>
            <p:cNvSpPr/>
            <p:nvPr/>
          </p:nvSpPr>
          <p:spPr>
            <a:xfrm>
              <a:off x="-21070275" y="4219675"/>
              <a:ext cx="54375" cy="18150"/>
            </a:xfrm>
            <a:custGeom>
              <a:rect b="b" l="l" r="r" t="t"/>
              <a:pathLst>
                <a:path extrusionOk="0" h="726" w="2175">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4"/>
            <p:cNvSpPr/>
            <p:nvPr/>
          </p:nvSpPr>
          <p:spPr>
            <a:xfrm>
              <a:off x="-21078925" y="4171825"/>
              <a:ext cx="37025" cy="25175"/>
            </a:xfrm>
            <a:custGeom>
              <a:rect b="b" l="l" r="r" t="t"/>
              <a:pathLst>
                <a:path extrusionOk="0" h="1007" w="1481">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4"/>
            <p:cNvSpPr/>
            <p:nvPr/>
          </p:nvSpPr>
          <p:spPr>
            <a:xfrm>
              <a:off x="-21294750" y="4172625"/>
              <a:ext cx="37850" cy="25150"/>
            </a:xfrm>
            <a:custGeom>
              <a:rect b="b" l="l" r="r" t="t"/>
              <a:pathLst>
                <a:path extrusionOk="0" h="1006" w="1514">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4"/>
            <p:cNvSpPr/>
            <p:nvPr/>
          </p:nvSpPr>
          <p:spPr>
            <a:xfrm>
              <a:off x="-21321525" y="4328375"/>
              <a:ext cx="306425" cy="34675"/>
            </a:xfrm>
            <a:custGeom>
              <a:rect b="b" l="l" r="r" t="t"/>
              <a:pathLst>
                <a:path extrusionOk="0" h="1387" w="12257">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4"/>
            <p:cNvSpPr/>
            <p:nvPr/>
          </p:nvSpPr>
          <p:spPr>
            <a:xfrm>
              <a:off x="-21321525" y="4292150"/>
              <a:ext cx="306425" cy="34675"/>
            </a:xfrm>
            <a:custGeom>
              <a:rect b="b" l="l" r="r" t="t"/>
              <a:pathLst>
                <a:path extrusionOk="0" h="1387" w="12257">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4"/>
            <p:cNvSpPr/>
            <p:nvPr/>
          </p:nvSpPr>
          <p:spPr>
            <a:xfrm>
              <a:off x="-21322300" y="4148000"/>
              <a:ext cx="307200" cy="143375"/>
            </a:xfrm>
            <a:custGeom>
              <a:rect b="b" l="l" r="r" t="t"/>
              <a:pathLst>
                <a:path extrusionOk="0" h="5735" w="12288">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9" name="Google Shape;7099;p64"/>
          <p:cNvGrpSpPr/>
          <p:nvPr/>
        </p:nvGrpSpPr>
        <p:grpSpPr>
          <a:xfrm>
            <a:off x="3496195" y="1689128"/>
            <a:ext cx="451653" cy="450212"/>
            <a:chOff x="-19394200" y="3333800"/>
            <a:chExt cx="305625" cy="304650"/>
          </a:xfrm>
        </p:grpSpPr>
        <p:sp>
          <p:nvSpPr>
            <p:cNvPr id="7100" name="Google Shape;7100;p64"/>
            <p:cNvSpPr/>
            <p:nvPr/>
          </p:nvSpPr>
          <p:spPr>
            <a:xfrm>
              <a:off x="-19206750" y="3495850"/>
              <a:ext cx="82725" cy="18150"/>
            </a:xfrm>
            <a:custGeom>
              <a:rect b="b" l="l" r="r" t="t"/>
              <a:pathLst>
                <a:path extrusionOk="0" h="726" w="3309">
                  <a:moveTo>
                    <a:pt x="1" y="1"/>
                  </a:moveTo>
                  <a:cubicBezTo>
                    <a:pt x="158" y="190"/>
                    <a:pt x="284" y="442"/>
                    <a:pt x="316" y="725"/>
                  </a:cubicBezTo>
                  <a:lnTo>
                    <a:pt x="2836" y="725"/>
                  </a:lnTo>
                  <a:cubicBezTo>
                    <a:pt x="3309" y="725"/>
                    <a:pt x="330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4"/>
            <p:cNvSpPr/>
            <p:nvPr/>
          </p:nvSpPr>
          <p:spPr>
            <a:xfrm>
              <a:off x="-19205950" y="3532875"/>
              <a:ext cx="64600" cy="17350"/>
            </a:xfrm>
            <a:custGeom>
              <a:rect b="b" l="l" r="r" t="t"/>
              <a:pathLst>
                <a:path extrusionOk="0" h="694" w="2584">
                  <a:moveTo>
                    <a:pt x="315" y="0"/>
                  </a:moveTo>
                  <a:cubicBezTo>
                    <a:pt x="252" y="252"/>
                    <a:pt x="126" y="504"/>
                    <a:pt x="0" y="693"/>
                  </a:cubicBezTo>
                  <a:lnTo>
                    <a:pt x="2111" y="693"/>
                  </a:lnTo>
                  <a:cubicBezTo>
                    <a:pt x="2583" y="693"/>
                    <a:pt x="258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4"/>
            <p:cNvSpPr/>
            <p:nvPr/>
          </p:nvSpPr>
          <p:spPr>
            <a:xfrm>
              <a:off x="-19323325" y="3568325"/>
              <a:ext cx="163850" cy="17350"/>
            </a:xfrm>
            <a:custGeom>
              <a:rect b="b" l="l" r="r" t="t"/>
              <a:pathLst>
                <a:path extrusionOk="0" h="694" w="6554">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4"/>
            <p:cNvSpPr/>
            <p:nvPr/>
          </p:nvSpPr>
          <p:spPr>
            <a:xfrm>
              <a:off x="-19343000" y="3460400"/>
              <a:ext cx="201650" cy="18150"/>
            </a:xfrm>
            <a:custGeom>
              <a:rect b="b" l="l" r="r" t="t"/>
              <a:pathLst>
                <a:path extrusionOk="0" h="726" w="8066">
                  <a:moveTo>
                    <a:pt x="473" y="1"/>
                  </a:moveTo>
                  <a:cubicBezTo>
                    <a:pt x="0" y="1"/>
                    <a:pt x="0" y="726"/>
                    <a:pt x="473" y="726"/>
                  </a:cubicBezTo>
                  <a:lnTo>
                    <a:pt x="7593" y="726"/>
                  </a:lnTo>
                  <a:cubicBezTo>
                    <a:pt x="8065" y="726"/>
                    <a:pt x="8065" y="1"/>
                    <a:pt x="75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4"/>
            <p:cNvSpPr/>
            <p:nvPr/>
          </p:nvSpPr>
          <p:spPr>
            <a:xfrm>
              <a:off x="-19361125" y="3495850"/>
              <a:ext cx="82725" cy="18150"/>
            </a:xfrm>
            <a:custGeom>
              <a:rect b="b" l="l" r="r" t="t"/>
              <a:pathLst>
                <a:path extrusionOk="0" h="726" w="3309">
                  <a:moveTo>
                    <a:pt x="473" y="1"/>
                  </a:moveTo>
                  <a:cubicBezTo>
                    <a:pt x="1" y="1"/>
                    <a:pt x="1" y="725"/>
                    <a:pt x="473" y="725"/>
                  </a:cubicBezTo>
                  <a:lnTo>
                    <a:pt x="2994" y="725"/>
                  </a:lnTo>
                  <a:cubicBezTo>
                    <a:pt x="3025" y="473"/>
                    <a:pt x="3151" y="253"/>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4"/>
            <p:cNvSpPr/>
            <p:nvPr/>
          </p:nvSpPr>
          <p:spPr>
            <a:xfrm>
              <a:off x="-19305200" y="3603750"/>
              <a:ext cx="124475" cy="34700"/>
            </a:xfrm>
            <a:custGeom>
              <a:rect b="b" l="l" r="r" t="t"/>
              <a:pathLst>
                <a:path extrusionOk="0" h="1388" w="4979">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4"/>
            <p:cNvSpPr/>
            <p:nvPr/>
          </p:nvSpPr>
          <p:spPr>
            <a:xfrm>
              <a:off x="-19269750" y="3495850"/>
              <a:ext cx="54350" cy="53575"/>
            </a:xfrm>
            <a:custGeom>
              <a:rect b="b" l="l" r="r" t="t"/>
              <a:pathLst>
                <a:path extrusionOk="0" h="2143" w="2174">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4"/>
            <p:cNvSpPr/>
            <p:nvPr/>
          </p:nvSpPr>
          <p:spPr>
            <a:xfrm>
              <a:off x="-19394200" y="3333800"/>
              <a:ext cx="305625" cy="107725"/>
            </a:xfrm>
            <a:custGeom>
              <a:rect b="b" l="l" r="r" t="t"/>
              <a:pathLst>
                <a:path extrusionOk="0" h="4309" w="12225">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4"/>
            <p:cNvSpPr/>
            <p:nvPr/>
          </p:nvSpPr>
          <p:spPr>
            <a:xfrm>
              <a:off x="-19341425" y="3532875"/>
              <a:ext cx="63025" cy="17350"/>
            </a:xfrm>
            <a:custGeom>
              <a:rect b="b" l="l" r="r" t="t"/>
              <a:pathLst>
                <a:path extrusionOk="0" h="694" w="2521">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64"/>
          <p:cNvGrpSpPr/>
          <p:nvPr/>
        </p:nvGrpSpPr>
        <p:grpSpPr>
          <a:xfrm>
            <a:off x="3495032" y="2243580"/>
            <a:ext cx="453980" cy="449325"/>
            <a:chOff x="-19396575" y="3708500"/>
            <a:chExt cx="307200" cy="304050"/>
          </a:xfrm>
        </p:grpSpPr>
        <p:sp>
          <p:nvSpPr>
            <p:cNvPr id="7110" name="Google Shape;7110;p64"/>
            <p:cNvSpPr/>
            <p:nvPr/>
          </p:nvSpPr>
          <p:spPr>
            <a:xfrm>
              <a:off x="-19215425" y="3708500"/>
              <a:ext cx="70925" cy="70925"/>
            </a:xfrm>
            <a:custGeom>
              <a:rect b="b" l="l" r="r" t="t"/>
              <a:pathLst>
                <a:path extrusionOk="0" h="2837" w="2837">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4"/>
            <p:cNvSpPr/>
            <p:nvPr/>
          </p:nvSpPr>
          <p:spPr>
            <a:xfrm>
              <a:off x="-19396575" y="3773100"/>
              <a:ext cx="277275" cy="239450"/>
            </a:xfrm>
            <a:custGeom>
              <a:rect b="b" l="l" r="r" t="t"/>
              <a:pathLst>
                <a:path extrusionOk="0" h="9578" w="11091">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4"/>
            <p:cNvSpPr/>
            <p:nvPr/>
          </p:nvSpPr>
          <p:spPr>
            <a:xfrm>
              <a:off x="-19140600" y="3727425"/>
              <a:ext cx="51225" cy="70550"/>
            </a:xfrm>
            <a:custGeom>
              <a:rect b="b" l="l" r="r" t="t"/>
              <a:pathLst>
                <a:path extrusionOk="0" h="2822" w="2049">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3" name="Google Shape;7113;p64"/>
          <p:cNvGrpSpPr/>
          <p:nvPr/>
        </p:nvGrpSpPr>
        <p:grpSpPr>
          <a:xfrm>
            <a:off x="3489212" y="2796461"/>
            <a:ext cx="465618" cy="450101"/>
            <a:chOff x="-19394200" y="4084200"/>
            <a:chExt cx="315075" cy="304575"/>
          </a:xfrm>
        </p:grpSpPr>
        <p:sp>
          <p:nvSpPr>
            <p:cNvPr id="7114" name="Google Shape;7114;p64"/>
            <p:cNvSpPr/>
            <p:nvPr/>
          </p:nvSpPr>
          <p:spPr>
            <a:xfrm>
              <a:off x="-19185475" y="4234650"/>
              <a:ext cx="40175" cy="28375"/>
            </a:xfrm>
            <a:custGeom>
              <a:rect b="b" l="l" r="r" t="t"/>
              <a:pathLst>
                <a:path extrusionOk="0" h="1135" w="1607">
                  <a:moveTo>
                    <a:pt x="1134" y="0"/>
                  </a:moveTo>
                  <a:lnTo>
                    <a:pt x="0" y="1134"/>
                  </a:lnTo>
                  <a:lnTo>
                    <a:pt x="1607" y="1134"/>
                  </a:lnTo>
                  <a:cubicBezTo>
                    <a:pt x="1575" y="756"/>
                    <a:pt x="1418" y="347"/>
                    <a:pt x="11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4"/>
            <p:cNvSpPr/>
            <p:nvPr/>
          </p:nvSpPr>
          <p:spPr>
            <a:xfrm>
              <a:off x="-19244550" y="4293725"/>
              <a:ext cx="28375" cy="39400"/>
            </a:xfrm>
            <a:custGeom>
              <a:rect b="b" l="l" r="r" t="t"/>
              <a:pathLst>
                <a:path extrusionOk="0" h="1576" w="1135">
                  <a:moveTo>
                    <a:pt x="1134" y="0"/>
                  </a:moveTo>
                  <a:lnTo>
                    <a:pt x="0" y="1134"/>
                  </a:lnTo>
                  <a:cubicBezTo>
                    <a:pt x="315" y="1386"/>
                    <a:pt x="693" y="1512"/>
                    <a:pt x="1134" y="1575"/>
                  </a:cubicBezTo>
                  <a:lnTo>
                    <a:pt x="11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4"/>
            <p:cNvSpPr/>
            <p:nvPr/>
          </p:nvSpPr>
          <p:spPr>
            <a:xfrm>
              <a:off x="-19280000" y="4201050"/>
              <a:ext cx="200875" cy="187725"/>
            </a:xfrm>
            <a:custGeom>
              <a:rect b="b" l="l" r="r" t="t"/>
              <a:pathLst>
                <a:path extrusionOk="0" h="7509" w="8035">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4"/>
            <p:cNvSpPr/>
            <p:nvPr/>
          </p:nvSpPr>
          <p:spPr>
            <a:xfrm>
              <a:off x="-19197300" y="4293725"/>
              <a:ext cx="28375" cy="39400"/>
            </a:xfrm>
            <a:custGeom>
              <a:rect b="b" l="l" r="r" t="t"/>
              <a:pathLst>
                <a:path extrusionOk="0" h="1576" w="1135">
                  <a:moveTo>
                    <a:pt x="1" y="0"/>
                  </a:moveTo>
                  <a:lnTo>
                    <a:pt x="1" y="1575"/>
                  </a:lnTo>
                  <a:cubicBezTo>
                    <a:pt x="379" y="1512"/>
                    <a:pt x="788" y="1386"/>
                    <a:pt x="1135" y="1134"/>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4"/>
            <p:cNvSpPr/>
            <p:nvPr/>
          </p:nvSpPr>
          <p:spPr>
            <a:xfrm>
              <a:off x="-19394200" y="4084200"/>
              <a:ext cx="252850" cy="303275"/>
            </a:xfrm>
            <a:custGeom>
              <a:rect b="b" l="l" r="r" t="t"/>
              <a:pathLst>
                <a:path extrusionOk="0" h="12131" w="10114">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4"/>
            <p:cNvSpPr/>
            <p:nvPr/>
          </p:nvSpPr>
          <p:spPr>
            <a:xfrm>
              <a:off x="-19185475" y="4281100"/>
              <a:ext cx="40175" cy="28400"/>
            </a:xfrm>
            <a:custGeom>
              <a:rect b="b" l="l" r="r" t="t"/>
              <a:pathLst>
                <a:path extrusionOk="0" h="1136" w="1607">
                  <a:moveTo>
                    <a:pt x="0" y="1"/>
                  </a:moveTo>
                  <a:lnTo>
                    <a:pt x="1134" y="1135"/>
                  </a:lnTo>
                  <a:cubicBezTo>
                    <a:pt x="1418" y="820"/>
                    <a:pt x="1575" y="411"/>
                    <a:pt x="16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0" name="Google Shape;7120;p64"/>
          <p:cNvGrpSpPr/>
          <p:nvPr/>
        </p:nvGrpSpPr>
        <p:grpSpPr>
          <a:xfrm>
            <a:off x="6294923" y="1689001"/>
            <a:ext cx="400447" cy="450470"/>
            <a:chOff x="-17526750" y="3309200"/>
            <a:chExt cx="270975" cy="304825"/>
          </a:xfrm>
        </p:grpSpPr>
        <p:sp>
          <p:nvSpPr>
            <p:cNvPr id="7121" name="Google Shape;7121;p64"/>
            <p:cNvSpPr/>
            <p:nvPr/>
          </p:nvSpPr>
          <p:spPr>
            <a:xfrm>
              <a:off x="-17507050" y="3452525"/>
              <a:ext cx="232375" cy="161500"/>
            </a:xfrm>
            <a:custGeom>
              <a:rect b="b" l="l" r="r" t="t"/>
              <a:pathLst>
                <a:path extrusionOk="0" h="6460" w="9295">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4"/>
            <p:cNvSpPr/>
            <p:nvPr/>
          </p:nvSpPr>
          <p:spPr>
            <a:xfrm>
              <a:off x="-17417275" y="3309200"/>
              <a:ext cx="52800" cy="54350"/>
            </a:xfrm>
            <a:custGeom>
              <a:rect b="b" l="l" r="r" t="t"/>
              <a:pathLst>
                <a:path extrusionOk="0" h="2174" w="2112">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4"/>
            <p:cNvSpPr/>
            <p:nvPr/>
          </p:nvSpPr>
          <p:spPr>
            <a:xfrm>
              <a:off x="-17456650" y="3369825"/>
              <a:ext cx="130775" cy="64625"/>
            </a:xfrm>
            <a:custGeom>
              <a:rect b="b" l="l" r="r" t="t"/>
              <a:pathLst>
                <a:path extrusionOk="0" h="2585" w="5231">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4"/>
            <p:cNvSpPr/>
            <p:nvPr/>
          </p:nvSpPr>
          <p:spPr>
            <a:xfrm>
              <a:off x="-17526750" y="3344625"/>
              <a:ext cx="95325" cy="89825"/>
            </a:xfrm>
            <a:custGeom>
              <a:rect b="b" l="l" r="r" t="t"/>
              <a:pathLst>
                <a:path extrusionOk="0" h="3593" w="3813">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4"/>
            <p:cNvSpPr/>
            <p:nvPr/>
          </p:nvSpPr>
          <p:spPr>
            <a:xfrm>
              <a:off x="-17351900" y="3345425"/>
              <a:ext cx="96125" cy="89800"/>
            </a:xfrm>
            <a:custGeom>
              <a:rect b="b" l="l" r="r" t="t"/>
              <a:pathLst>
                <a:path extrusionOk="0" h="3592" w="3845">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6" name="Google Shape;7126;p64"/>
          <p:cNvGrpSpPr/>
          <p:nvPr/>
        </p:nvGrpSpPr>
        <p:grpSpPr>
          <a:xfrm>
            <a:off x="6271075" y="2244173"/>
            <a:ext cx="448143" cy="448143"/>
            <a:chOff x="-17542500" y="3684100"/>
            <a:chExt cx="303250" cy="303250"/>
          </a:xfrm>
        </p:grpSpPr>
        <p:sp>
          <p:nvSpPr>
            <p:cNvPr id="7127" name="Google Shape;7127;p64"/>
            <p:cNvSpPr/>
            <p:nvPr/>
          </p:nvSpPr>
          <p:spPr>
            <a:xfrm>
              <a:off x="-17542500" y="3863675"/>
              <a:ext cx="70900" cy="52800"/>
            </a:xfrm>
            <a:custGeom>
              <a:rect b="b" l="l" r="r" t="t"/>
              <a:pathLst>
                <a:path extrusionOk="0" h="2112" w="2836">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4"/>
            <p:cNvSpPr/>
            <p:nvPr/>
          </p:nvSpPr>
          <p:spPr>
            <a:xfrm>
              <a:off x="-17488150" y="3881000"/>
              <a:ext cx="70900" cy="106350"/>
            </a:xfrm>
            <a:custGeom>
              <a:rect b="b" l="l" r="r" t="t"/>
              <a:pathLst>
                <a:path extrusionOk="0" h="4254" w="2836">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4"/>
            <p:cNvSpPr/>
            <p:nvPr/>
          </p:nvSpPr>
          <p:spPr>
            <a:xfrm>
              <a:off x="-17310150" y="3863675"/>
              <a:ext cx="70900" cy="52800"/>
            </a:xfrm>
            <a:custGeom>
              <a:rect b="b" l="l" r="r" t="t"/>
              <a:pathLst>
                <a:path extrusionOk="0" h="2112" w="2836">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4"/>
            <p:cNvSpPr/>
            <p:nvPr/>
          </p:nvSpPr>
          <p:spPr>
            <a:xfrm>
              <a:off x="-17364500" y="3881000"/>
              <a:ext cx="70925" cy="106350"/>
            </a:xfrm>
            <a:custGeom>
              <a:rect b="b" l="l" r="r" t="t"/>
              <a:pathLst>
                <a:path extrusionOk="0" h="4254" w="2837">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4"/>
            <p:cNvSpPr/>
            <p:nvPr/>
          </p:nvSpPr>
          <p:spPr>
            <a:xfrm>
              <a:off x="-17505475" y="3845550"/>
              <a:ext cx="228425" cy="18150"/>
            </a:xfrm>
            <a:custGeom>
              <a:rect b="b" l="l" r="r" t="t"/>
              <a:pathLst>
                <a:path extrusionOk="0" h="726" w="9137">
                  <a:moveTo>
                    <a:pt x="0" y="1"/>
                  </a:moveTo>
                  <a:cubicBezTo>
                    <a:pt x="158" y="379"/>
                    <a:pt x="536" y="725"/>
                    <a:pt x="1008" y="725"/>
                  </a:cubicBezTo>
                  <a:lnTo>
                    <a:pt x="8129" y="725"/>
                  </a:lnTo>
                  <a:cubicBezTo>
                    <a:pt x="8601" y="725"/>
                    <a:pt x="8979" y="379"/>
                    <a:pt x="91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4"/>
            <p:cNvSpPr/>
            <p:nvPr/>
          </p:nvSpPr>
          <p:spPr>
            <a:xfrm>
              <a:off x="-17523600" y="3706925"/>
              <a:ext cx="265450" cy="121325"/>
            </a:xfrm>
            <a:custGeom>
              <a:rect b="b" l="l" r="r" t="t"/>
              <a:pathLst>
                <a:path extrusionOk="0" h="4853" w="10618">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4"/>
            <p:cNvSpPr/>
            <p:nvPr/>
          </p:nvSpPr>
          <p:spPr>
            <a:xfrm>
              <a:off x="-17448775" y="3684100"/>
              <a:ext cx="115800" cy="52800"/>
            </a:xfrm>
            <a:custGeom>
              <a:rect b="b" l="l" r="r" t="t"/>
              <a:pathLst>
                <a:path extrusionOk="0" h="2112" w="4632">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64"/>
          <p:cNvGrpSpPr/>
          <p:nvPr/>
        </p:nvGrpSpPr>
        <p:grpSpPr>
          <a:xfrm>
            <a:off x="6270484" y="2810817"/>
            <a:ext cx="449325" cy="421395"/>
            <a:chOff x="-17542500" y="4068450"/>
            <a:chExt cx="304050" cy="285150"/>
          </a:xfrm>
        </p:grpSpPr>
        <p:sp>
          <p:nvSpPr>
            <p:cNvPr id="7135" name="Google Shape;7135;p64"/>
            <p:cNvSpPr/>
            <p:nvPr/>
          </p:nvSpPr>
          <p:spPr>
            <a:xfrm>
              <a:off x="-17519650" y="4281900"/>
              <a:ext cx="256000" cy="71700"/>
            </a:xfrm>
            <a:custGeom>
              <a:rect b="b" l="l" r="r" t="t"/>
              <a:pathLst>
                <a:path extrusionOk="0" h="2868" w="1024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4"/>
            <p:cNvSpPr/>
            <p:nvPr/>
          </p:nvSpPr>
          <p:spPr>
            <a:xfrm>
              <a:off x="-17542500" y="4166900"/>
              <a:ext cx="304050" cy="133925"/>
            </a:xfrm>
            <a:custGeom>
              <a:rect b="b" l="l" r="r" t="t"/>
              <a:pathLst>
                <a:path extrusionOk="0" h="5357" w="12162">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4"/>
            <p:cNvSpPr/>
            <p:nvPr/>
          </p:nvSpPr>
          <p:spPr>
            <a:xfrm>
              <a:off x="-17329050" y="4121225"/>
              <a:ext cx="18125" cy="18150"/>
            </a:xfrm>
            <a:custGeom>
              <a:rect b="b" l="l" r="r" t="t"/>
              <a:pathLst>
                <a:path extrusionOk="0" h="726" w="725">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4"/>
            <p:cNvSpPr/>
            <p:nvPr/>
          </p:nvSpPr>
          <p:spPr>
            <a:xfrm>
              <a:off x="-17381825" y="4068450"/>
              <a:ext cx="123675" cy="123675"/>
            </a:xfrm>
            <a:custGeom>
              <a:rect b="b" l="l" r="r" t="t"/>
              <a:pathLst>
                <a:path extrusionOk="0" h="4947" w="4947">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4"/>
            <p:cNvSpPr/>
            <p:nvPr/>
          </p:nvSpPr>
          <p:spPr>
            <a:xfrm>
              <a:off x="-17471625" y="4121225"/>
              <a:ext cx="17375" cy="18150"/>
            </a:xfrm>
            <a:custGeom>
              <a:rect b="b" l="l" r="r" t="t"/>
              <a:pathLst>
                <a:path extrusionOk="0" h="726" w="695">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4"/>
            <p:cNvSpPr/>
            <p:nvPr/>
          </p:nvSpPr>
          <p:spPr>
            <a:xfrm>
              <a:off x="-17525175" y="4068450"/>
              <a:ext cx="124475" cy="123675"/>
            </a:xfrm>
            <a:custGeom>
              <a:rect b="b" l="l" r="r" t="t"/>
              <a:pathLst>
                <a:path extrusionOk="0" h="4947" w="4979">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1" name="Google Shape;7141;p64"/>
          <p:cNvGrpSpPr/>
          <p:nvPr/>
        </p:nvGrpSpPr>
        <p:grpSpPr>
          <a:xfrm>
            <a:off x="3500906" y="3342211"/>
            <a:ext cx="343404" cy="449325"/>
            <a:chOff x="-15652200" y="3335975"/>
            <a:chExt cx="232375" cy="304050"/>
          </a:xfrm>
        </p:grpSpPr>
        <p:sp>
          <p:nvSpPr>
            <p:cNvPr id="7142" name="Google Shape;7142;p64"/>
            <p:cNvSpPr/>
            <p:nvPr/>
          </p:nvSpPr>
          <p:spPr>
            <a:xfrm>
              <a:off x="-15652200" y="3403700"/>
              <a:ext cx="36250" cy="168575"/>
            </a:xfrm>
            <a:custGeom>
              <a:rect b="b" l="l" r="r" t="t"/>
              <a:pathLst>
                <a:path extrusionOk="0" h="6743" w="1450">
                  <a:moveTo>
                    <a:pt x="0" y="1"/>
                  </a:moveTo>
                  <a:lnTo>
                    <a:pt x="0" y="6743"/>
                  </a:lnTo>
                  <a:lnTo>
                    <a:pt x="1450" y="6018"/>
                  </a:lnTo>
                  <a:lnTo>
                    <a:pt x="1450" y="694"/>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4"/>
            <p:cNvSpPr/>
            <p:nvPr/>
          </p:nvSpPr>
          <p:spPr>
            <a:xfrm>
              <a:off x="-15455300" y="3403700"/>
              <a:ext cx="35475" cy="168575"/>
            </a:xfrm>
            <a:custGeom>
              <a:rect b="b" l="l" r="r" t="t"/>
              <a:pathLst>
                <a:path extrusionOk="0" h="6743" w="1419">
                  <a:moveTo>
                    <a:pt x="1418" y="1"/>
                  </a:moveTo>
                  <a:lnTo>
                    <a:pt x="1" y="694"/>
                  </a:lnTo>
                  <a:lnTo>
                    <a:pt x="1" y="6018"/>
                  </a:lnTo>
                  <a:lnTo>
                    <a:pt x="1418" y="6743"/>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4"/>
            <p:cNvSpPr/>
            <p:nvPr/>
          </p:nvSpPr>
          <p:spPr>
            <a:xfrm>
              <a:off x="-15644325" y="3570675"/>
              <a:ext cx="62250" cy="62250"/>
            </a:xfrm>
            <a:custGeom>
              <a:rect b="b" l="l" r="r" t="t"/>
              <a:pathLst>
                <a:path extrusionOk="0" h="2490" w="2490">
                  <a:moveTo>
                    <a:pt x="1418" y="1"/>
                  </a:moveTo>
                  <a:lnTo>
                    <a:pt x="0" y="725"/>
                  </a:lnTo>
                  <a:lnTo>
                    <a:pt x="1765" y="2489"/>
                  </a:lnTo>
                  <a:lnTo>
                    <a:pt x="2489" y="1072"/>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4"/>
            <p:cNvSpPr/>
            <p:nvPr/>
          </p:nvSpPr>
          <p:spPr>
            <a:xfrm>
              <a:off x="-15489950" y="3570675"/>
              <a:ext cx="63025" cy="62250"/>
            </a:xfrm>
            <a:custGeom>
              <a:rect b="b" l="l" r="r" t="t"/>
              <a:pathLst>
                <a:path extrusionOk="0" h="2490" w="2521">
                  <a:moveTo>
                    <a:pt x="1072" y="1"/>
                  </a:moveTo>
                  <a:lnTo>
                    <a:pt x="0" y="1072"/>
                  </a:lnTo>
                  <a:lnTo>
                    <a:pt x="725" y="2489"/>
                  </a:lnTo>
                  <a:lnTo>
                    <a:pt x="2521" y="725"/>
                  </a:lnTo>
                  <a:lnTo>
                    <a:pt x="10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4"/>
            <p:cNvSpPr/>
            <p:nvPr/>
          </p:nvSpPr>
          <p:spPr>
            <a:xfrm>
              <a:off x="-15644325" y="3342275"/>
              <a:ext cx="62250" cy="63025"/>
            </a:xfrm>
            <a:custGeom>
              <a:rect b="b" l="l" r="r" t="t"/>
              <a:pathLst>
                <a:path extrusionOk="0" h="2521" w="2490">
                  <a:moveTo>
                    <a:pt x="1765" y="0"/>
                  </a:moveTo>
                  <a:lnTo>
                    <a:pt x="0" y="1827"/>
                  </a:lnTo>
                  <a:lnTo>
                    <a:pt x="1418" y="2521"/>
                  </a:lnTo>
                  <a:lnTo>
                    <a:pt x="2489" y="1481"/>
                  </a:ln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4"/>
            <p:cNvSpPr/>
            <p:nvPr/>
          </p:nvSpPr>
          <p:spPr>
            <a:xfrm>
              <a:off x="-15489950" y="3342275"/>
              <a:ext cx="63025" cy="63025"/>
            </a:xfrm>
            <a:custGeom>
              <a:rect b="b" l="l" r="r" t="t"/>
              <a:pathLst>
                <a:path extrusionOk="0" h="2521" w="2521">
                  <a:moveTo>
                    <a:pt x="725" y="0"/>
                  </a:moveTo>
                  <a:lnTo>
                    <a:pt x="0" y="1481"/>
                  </a:lnTo>
                  <a:lnTo>
                    <a:pt x="1072" y="2521"/>
                  </a:lnTo>
                  <a:lnTo>
                    <a:pt x="2521" y="1827"/>
                  </a:lnTo>
                  <a:lnTo>
                    <a:pt x="72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4"/>
            <p:cNvSpPr/>
            <p:nvPr/>
          </p:nvSpPr>
          <p:spPr>
            <a:xfrm>
              <a:off x="-15584475" y="3604550"/>
              <a:ext cx="96900" cy="35475"/>
            </a:xfrm>
            <a:custGeom>
              <a:rect b="b" l="l" r="r" t="t"/>
              <a:pathLst>
                <a:path extrusionOk="0" h="1419" w="3876">
                  <a:moveTo>
                    <a:pt x="725" y="0"/>
                  </a:moveTo>
                  <a:lnTo>
                    <a:pt x="1" y="1418"/>
                  </a:lnTo>
                  <a:lnTo>
                    <a:pt x="3876" y="1418"/>
                  </a:lnTo>
                  <a:lnTo>
                    <a:pt x="31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4"/>
            <p:cNvSpPr/>
            <p:nvPr/>
          </p:nvSpPr>
          <p:spPr>
            <a:xfrm>
              <a:off x="-15584475" y="3335975"/>
              <a:ext cx="96900" cy="35450"/>
            </a:xfrm>
            <a:custGeom>
              <a:rect b="b" l="l" r="r" t="t"/>
              <a:pathLst>
                <a:path extrusionOk="0" h="1418" w="3876">
                  <a:moveTo>
                    <a:pt x="1" y="0"/>
                  </a:moveTo>
                  <a:lnTo>
                    <a:pt x="725" y="1418"/>
                  </a:lnTo>
                  <a:lnTo>
                    <a:pt x="3151" y="1418"/>
                  </a:lnTo>
                  <a:lnTo>
                    <a:pt x="38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4"/>
            <p:cNvSpPr/>
            <p:nvPr/>
          </p:nvSpPr>
          <p:spPr>
            <a:xfrm>
              <a:off x="-15597850" y="3388725"/>
              <a:ext cx="124450" cy="197725"/>
            </a:xfrm>
            <a:custGeom>
              <a:rect b="b" l="l" r="r" t="t"/>
              <a:pathLst>
                <a:path extrusionOk="0" h="7909" w="4978">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1" name="Google Shape;7151;p64"/>
          <p:cNvGrpSpPr/>
          <p:nvPr/>
        </p:nvGrpSpPr>
        <p:grpSpPr>
          <a:xfrm>
            <a:off x="1274819" y="2243729"/>
            <a:ext cx="449325" cy="449030"/>
            <a:chOff x="-20945825" y="3692175"/>
            <a:chExt cx="304050" cy="303850"/>
          </a:xfrm>
        </p:grpSpPr>
        <p:sp>
          <p:nvSpPr>
            <p:cNvPr id="7152" name="Google Shape;7152;p64"/>
            <p:cNvSpPr/>
            <p:nvPr/>
          </p:nvSpPr>
          <p:spPr>
            <a:xfrm>
              <a:off x="-20841850" y="3692175"/>
              <a:ext cx="92950" cy="89600"/>
            </a:xfrm>
            <a:custGeom>
              <a:rect b="b" l="l" r="r" t="t"/>
              <a:pathLst>
                <a:path extrusionOk="0" h="3584" w="3718">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4"/>
            <p:cNvSpPr/>
            <p:nvPr/>
          </p:nvSpPr>
          <p:spPr>
            <a:xfrm>
              <a:off x="-20945825" y="3746325"/>
              <a:ext cx="304050" cy="70900"/>
            </a:xfrm>
            <a:custGeom>
              <a:rect b="b" l="l" r="r" t="t"/>
              <a:pathLst>
                <a:path extrusionOk="0" h="2836" w="12162">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4"/>
            <p:cNvSpPr/>
            <p:nvPr/>
          </p:nvSpPr>
          <p:spPr>
            <a:xfrm>
              <a:off x="-20814300" y="3864450"/>
              <a:ext cx="39425" cy="131575"/>
            </a:xfrm>
            <a:custGeom>
              <a:rect b="b" l="l" r="r" t="t"/>
              <a:pathLst>
                <a:path extrusionOk="0" h="5263" w="1577">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4"/>
            <p:cNvSpPr/>
            <p:nvPr/>
          </p:nvSpPr>
          <p:spPr>
            <a:xfrm>
              <a:off x="-20929275" y="3834525"/>
              <a:ext cx="268600" cy="53600"/>
            </a:xfrm>
            <a:custGeom>
              <a:rect b="b" l="l" r="r" t="t"/>
              <a:pathLst>
                <a:path extrusionOk="0" h="2144" w="10744">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64"/>
          <p:cNvGrpSpPr/>
          <p:nvPr/>
        </p:nvGrpSpPr>
        <p:grpSpPr>
          <a:xfrm>
            <a:off x="4081644" y="1689848"/>
            <a:ext cx="372516" cy="448771"/>
            <a:chOff x="-18994100" y="3334775"/>
            <a:chExt cx="252075" cy="303675"/>
          </a:xfrm>
        </p:grpSpPr>
        <p:sp>
          <p:nvSpPr>
            <p:cNvPr id="7157" name="Google Shape;7157;p64"/>
            <p:cNvSpPr/>
            <p:nvPr/>
          </p:nvSpPr>
          <p:spPr>
            <a:xfrm>
              <a:off x="-18967300" y="3424975"/>
              <a:ext cx="198500" cy="207150"/>
            </a:xfrm>
            <a:custGeom>
              <a:rect b="b" l="l" r="r" t="t"/>
              <a:pathLst>
                <a:path extrusionOk="0" h="8286" w="794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4"/>
            <p:cNvSpPr/>
            <p:nvPr/>
          </p:nvSpPr>
          <p:spPr>
            <a:xfrm>
              <a:off x="-18885400" y="3610050"/>
              <a:ext cx="35475" cy="28400"/>
            </a:xfrm>
            <a:custGeom>
              <a:rect b="b" l="l" r="r" t="t"/>
              <a:pathLst>
                <a:path extrusionOk="0" h="1136" w="1419">
                  <a:moveTo>
                    <a:pt x="694" y="1"/>
                  </a:moveTo>
                  <a:lnTo>
                    <a:pt x="1" y="1072"/>
                  </a:lnTo>
                  <a:cubicBezTo>
                    <a:pt x="221" y="1104"/>
                    <a:pt x="473" y="1135"/>
                    <a:pt x="694" y="1135"/>
                  </a:cubicBezTo>
                  <a:cubicBezTo>
                    <a:pt x="946" y="1135"/>
                    <a:pt x="1166" y="1104"/>
                    <a:pt x="1418" y="1072"/>
                  </a:cubicBezTo>
                  <a:lnTo>
                    <a:pt x="69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4"/>
            <p:cNvSpPr/>
            <p:nvPr/>
          </p:nvSpPr>
          <p:spPr>
            <a:xfrm>
              <a:off x="-18994100" y="3334775"/>
              <a:ext cx="96900" cy="140625"/>
            </a:xfrm>
            <a:custGeom>
              <a:rect b="b" l="l" r="r" t="t"/>
              <a:pathLst>
                <a:path extrusionOk="0" h="5625" w="3876">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4"/>
            <p:cNvSpPr/>
            <p:nvPr/>
          </p:nvSpPr>
          <p:spPr>
            <a:xfrm>
              <a:off x="-18838150" y="3334775"/>
              <a:ext cx="96125" cy="139850"/>
            </a:xfrm>
            <a:custGeom>
              <a:rect b="b" l="l" r="r" t="t"/>
              <a:pathLst>
                <a:path extrusionOk="0" h="5594" w="3845">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1" name="Google Shape;7161;p64"/>
          <p:cNvGrpSpPr/>
          <p:nvPr/>
        </p:nvGrpSpPr>
        <p:grpSpPr>
          <a:xfrm>
            <a:off x="4096200" y="2244743"/>
            <a:ext cx="343404" cy="446998"/>
            <a:chOff x="-18983850" y="3710075"/>
            <a:chExt cx="232375" cy="302475"/>
          </a:xfrm>
        </p:grpSpPr>
        <p:sp>
          <p:nvSpPr>
            <p:cNvPr id="7162" name="Google Shape;7162;p64"/>
            <p:cNvSpPr/>
            <p:nvPr/>
          </p:nvSpPr>
          <p:spPr>
            <a:xfrm>
              <a:off x="-18840500" y="3874700"/>
              <a:ext cx="89025" cy="119750"/>
            </a:xfrm>
            <a:custGeom>
              <a:rect b="b" l="l" r="r" t="t"/>
              <a:pathLst>
                <a:path extrusionOk="0" h="4790" w="3561">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4"/>
            <p:cNvSpPr/>
            <p:nvPr/>
          </p:nvSpPr>
          <p:spPr>
            <a:xfrm>
              <a:off x="-18983850" y="3901475"/>
              <a:ext cx="208750" cy="111075"/>
            </a:xfrm>
            <a:custGeom>
              <a:rect b="b" l="l" r="r" t="t"/>
              <a:pathLst>
                <a:path extrusionOk="0" h="4443" w="835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4"/>
            <p:cNvSpPr/>
            <p:nvPr/>
          </p:nvSpPr>
          <p:spPr>
            <a:xfrm>
              <a:off x="-18947625" y="3710075"/>
              <a:ext cx="159925" cy="67775"/>
            </a:xfrm>
            <a:custGeom>
              <a:rect b="b" l="l" r="r" t="t"/>
              <a:pathLst>
                <a:path extrusionOk="0" h="2711" w="6397">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4"/>
            <p:cNvSpPr/>
            <p:nvPr/>
          </p:nvSpPr>
          <p:spPr>
            <a:xfrm>
              <a:off x="-18949200" y="3773100"/>
              <a:ext cx="159125" cy="133925"/>
            </a:xfrm>
            <a:custGeom>
              <a:rect b="b" l="l" r="r" t="t"/>
              <a:pathLst>
                <a:path extrusionOk="0" h="5357" w="6365">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6" name="Google Shape;7166;p64"/>
          <p:cNvGrpSpPr/>
          <p:nvPr/>
        </p:nvGrpSpPr>
        <p:grpSpPr>
          <a:xfrm>
            <a:off x="1274247" y="1689573"/>
            <a:ext cx="450470" cy="449325"/>
            <a:chOff x="-20946600" y="3317850"/>
            <a:chExt cx="304825" cy="304050"/>
          </a:xfrm>
        </p:grpSpPr>
        <p:sp>
          <p:nvSpPr>
            <p:cNvPr id="7167" name="Google Shape;7167;p64"/>
            <p:cNvSpPr/>
            <p:nvPr/>
          </p:nvSpPr>
          <p:spPr>
            <a:xfrm>
              <a:off x="-20946600" y="3317850"/>
              <a:ext cx="232350" cy="248925"/>
            </a:xfrm>
            <a:custGeom>
              <a:rect b="b" l="l" r="r" t="t"/>
              <a:pathLst>
                <a:path extrusionOk="0" h="9957" w="9294">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4"/>
            <p:cNvSpPr/>
            <p:nvPr/>
          </p:nvSpPr>
          <p:spPr>
            <a:xfrm>
              <a:off x="-20775700" y="3318650"/>
              <a:ext cx="133925" cy="249700"/>
            </a:xfrm>
            <a:custGeom>
              <a:rect b="b" l="l" r="r" t="t"/>
              <a:pathLst>
                <a:path extrusionOk="0" h="9988" w="5357">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4"/>
            <p:cNvSpPr/>
            <p:nvPr/>
          </p:nvSpPr>
          <p:spPr>
            <a:xfrm>
              <a:off x="-20890700" y="3586425"/>
              <a:ext cx="195375" cy="35475"/>
            </a:xfrm>
            <a:custGeom>
              <a:rect b="b" l="l" r="r" t="t"/>
              <a:pathLst>
                <a:path extrusionOk="0" h="1419" w="7815">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0" name="Google Shape;7170;p64"/>
          <p:cNvGrpSpPr/>
          <p:nvPr/>
        </p:nvGrpSpPr>
        <p:grpSpPr>
          <a:xfrm>
            <a:off x="1300422" y="2797442"/>
            <a:ext cx="398119" cy="448143"/>
            <a:chOff x="-20930075" y="4066100"/>
            <a:chExt cx="269400" cy="303250"/>
          </a:xfrm>
        </p:grpSpPr>
        <p:sp>
          <p:nvSpPr>
            <p:cNvPr id="7171" name="Google Shape;7171;p64"/>
            <p:cNvSpPr/>
            <p:nvPr/>
          </p:nvSpPr>
          <p:spPr>
            <a:xfrm>
              <a:off x="-20865475" y="4066100"/>
              <a:ext cx="141775" cy="144150"/>
            </a:xfrm>
            <a:custGeom>
              <a:rect b="b" l="l" r="r" t="t"/>
              <a:pathLst>
                <a:path extrusionOk="0" h="5766" w="5671">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4"/>
            <p:cNvSpPr/>
            <p:nvPr/>
          </p:nvSpPr>
          <p:spPr>
            <a:xfrm>
              <a:off x="-20930075" y="4191325"/>
              <a:ext cx="269400" cy="178025"/>
            </a:xfrm>
            <a:custGeom>
              <a:rect b="b" l="l" r="r" t="t"/>
              <a:pathLst>
                <a:path extrusionOk="0" h="7121" w="10776">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3" name="Google Shape;7173;p64"/>
          <p:cNvGrpSpPr/>
          <p:nvPr/>
        </p:nvGrpSpPr>
        <p:grpSpPr>
          <a:xfrm>
            <a:off x="4042667" y="2797422"/>
            <a:ext cx="450470" cy="448180"/>
            <a:chOff x="-19020075" y="4084200"/>
            <a:chExt cx="304825" cy="303275"/>
          </a:xfrm>
        </p:grpSpPr>
        <p:sp>
          <p:nvSpPr>
            <p:cNvPr id="7174" name="Google Shape;7174;p64"/>
            <p:cNvSpPr/>
            <p:nvPr/>
          </p:nvSpPr>
          <p:spPr>
            <a:xfrm>
              <a:off x="-18962575" y="4274800"/>
              <a:ext cx="103975" cy="94550"/>
            </a:xfrm>
            <a:custGeom>
              <a:rect b="b" l="l" r="r" t="t"/>
              <a:pathLst>
                <a:path extrusionOk="0" h="3782" w="4159">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4"/>
            <p:cNvSpPr/>
            <p:nvPr/>
          </p:nvSpPr>
          <p:spPr>
            <a:xfrm>
              <a:off x="-18883025" y="4281900"/>
              <a:ext cx="78000" cy="105575"/>
            </a:xfrm>
            <a:custGeom>
              <a:rect b="b" l="l" r="r" t="t"/>
              <a:pathLst>
                <a:path extrusionOk="0" h="4223" w="312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4"/>
            <p:cNvSpPr/>
            <p:nvPr/>
          </p:nvSpPr>
          <p:spPr>
            <a:xfrm>
              <a:off x="-18809000" y="4281100"/>
              <a:ext cx="57525" cy="88250"/>
            </a:xfrm>
            <a:custGeom>
              <a:rect b="b" l="l" r="r" t="t"/>
              <a:pathLst>
                <a:path extrusionOk="0" h="3530" w="2301">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4"/>
            <p:cNvSpPr/>
            <p:nvPr/>
          </p:nvSpPr>
          <p:spPr>
            <a:xfrm>
              <a:off x="-18770400" y="4263000"/>
              <a:ext cx="55150" cy="66975"/>
            </a:xfrm>
            <a:custGeom>
              <a:rect b="b" l="l" r="r" t="t"/>
              <a:pathLst>
                <a:path extrusionOk="0" h="2679" w="2206">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4"/>
            <p:cNvSpPr/>
            <p:nvPr/>
          </p:nvSpPr>
          <p:spPr>
            <a:xfrm>
              <a:off x="-18768050" y="4227550"/>
              <a:ext cx="52025" cy="31525"/>
            </a:xfrm>
            <a:custGeom>
              <a:rect b="b" l="l" r="r" t="t"/>
              <a:pathLst>
                <a:path extrusionOk="0" h="1261" w="2081">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4"/>
            <p:cNvSpPr/>
            <p:nvPr/>
          </p:nvSpPr>
          <p:spPr>
            <a:xfrm>
              <a:off x="-19000400" y="4262200"/>
              <a:ext cx="106350" cy="52800"/>
            </a:xfrm>
            <a:custGeom>
              <a:rect b="b" l="l" r="r" t="t"/>
              <a:pathLst>
                <a:path extrusionOk="0" h="2112" w="4254">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4"/>
            <p:cNvSpPr/>
            <p:nvPr/>
          </p:nvSpPr>
          <p:spPr>
            <a:xfrm>
              <a:off x="-18912175" y="4173200"/>
              <a:ext cx="18125" cy="35475"/>
            </a:xfrm>
            <a:custGeom>
              <a:rect b="b" l="l" r="r" t="t"/>
              <a:pathLst>
                <a:path extrusionOk="0" h="1419" w="725">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4"/>
            <p:cNvSpPr/>
            <p:nvPr/>
          </p:nvSpPr>
          <p:spPr>
            <a:xfrm>
              <a:off x="-19001975" y="4173200"/>
              <a:ext cx="18150" cy="35475"/>
            </a:xfrm>
            <a:custGeom>
              <a:rect b="b" l="l" r="r" t="t"/>
              <a:pathLst>
                <a:path extrusionOk="0" h="1419" w="726">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4"/>
            <p:cNvSpPr/>
            <p:nvPr/>
          </p:nvSpPr>
          <p:spPr>
            <a:xfrm>
              <a:off x="-19020075" y="4084200"/>
              <a:ext cx="143375" cy="178025"/>
            </a:xfrm>
            <a:custGeom>
              <a:rect b="b" l="l" r="r" t="t"/>
              <a:pathLst>
                <a:path extrusionOk="0" h="7121" w="5735">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64"/>
          <p:cNvGrpSpPr/>
          <p:nvPr/>
        </p:nvGrpSpPr>
        <p:grpSpPr>
          <a:xfrm>
            <a:off x="6859931" y="1689001"/>
            <a:ext cx="396937" cy="450470"/>
            <a:chOff x="-17149475" y="3309200"/>
            <a:chExt cx="268600" cy="304825"/>
          </a:xfrm>
        </p:grpSpPr>
        <p:sp>
          <p:nvSpPr>
            <p:cNvPr id="7184" name="Google Shape;7184;p64"/>
            <p:cNvSpPr/>
            <p:nvPr/>
          </p:nvSpPr>
          <p:spPr>
            <a:xfrm>
              <a:off x="-17021100" y="3309200"/>
              <a:ext cx="102425" cy="72475"/>
            </a:xfrm>
            <a:custGeom>
              <a:rect b="b" l="l" r="r" t="t"/>
              <a:pathLst>
                <a:path extrusionOk="0" h="2899" w="4097">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4"/>
            <p:cNvSpPr/>
            <p:nvPr/>
          </p:nvSpPr>
          <p:spPr>
            <a:xfrm>
              <a:off x="-17149475" y="3346200"/>
              <a:ext cx="268600" cy="267825"/>
            </a:xfrm>
            <a:custGeom>
              <a:rect b="b" l="l" r="r" t="t"/>
              <a:pathLst>
                <a:path extrusionOk="0" h="10713" w="10744">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64"/>
          <p:cNvGrpSpPr/>
          <p:nvPr/>
        </p:nvGrpSpPr>
        <p:grpSpPr>
          <a:xfrm>
            <a:off x="6833737" y="2258120"/>
            <a:ext cx="449325" cy="420249"/>
            <a:chOff x="-17168375" y="3692750"/>
            <a:chExt cx="304050" cy="284375"/>
          </a:xfrm>
        </p:grpSpPr>
        <p:sp>
          <p:nvSpPr>
            <p:cNvPr id="7187" name="Google Shape;7187;p64"/>
            <p:cNvSpPr/>
            <p:nvPr/>
          </p:nvSpPr>
          <p:spPr>
            <a:xfrm>
              <a:off x="-16963600" y="3694325"/>
              <a:ext cx="99275" cy="92175"/>
            </a:xfrm>
            <a:custGeom>
              <a:rect b="b" l="l" r="r" t="t"/>
              <a:pathLst>
                <a:path extrusionOk="0" h="3687" w="3971">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4"/>
            <p:cNvSpPr/>
            <p:nvPr/>
          </p:nvSpPr>
          <p:spPr>
            <a:xfrm>
              <a:off x="-17102225" y="3817525"/>
              <a:ext cx="61475" cy="69650"/>
            </a:xfrm>
            <a:custGeom>
              <a:rect b="b" l="l" r="r" t="t"/>
              <a:pathLst>
                <a:path extrusionOk="0" h="2786" w="2459">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4"/>
            <p:cNvSpPr/>
            <p:nvPr/>
          </p:nvSpPr>
          <p:spPr>
            <a:xfrm>
              <a:off x="-17064400" y="3870925"/>
              <a:ext cx="93750" cy="106200"/>
            </a:xfrm>
            <a:custGeom>
              <a:rect b="b" l="l" r="r" t="t"/>
              <a:pathLst>
                <a:path extrusionOk="0" h="4248" w="375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4"/>
            <p:cNvSpPr/>
            <p:nvPr/>
          </p:nvSpPr>
          <p:spPr>
            <a:xfrm>
              <a:off x="-17025025" y="3907200"/>
              <a:ext cx="15775" cy="13200"/>
            </a:xfrm>
            <a:custGeom>
              <a:rect b="b" l="l" r="r" t="t"/>
              <a:pathLst>
                <a:path extrusionOk="0" h="528" w="631">
                  <a:moveTo>
                    <a:pt x="327" y="0"/>
                  </a:moveTo>
                  <a:cubicBezTo>
                    <a:pt x="189" y="0"/>
                    <a:pt x="48" y="71"/>
                    <a:pt x="0" y="213"/>
                  </a:cubicBezTo>
                  <a:lnTo>
                    <a:pt x="315" y="528"/>
                  </a:lnTo>
                  <a:lnTo>
                    <a:pt x="630" y="213"/>
                  </a:lnTo>
                  <a:cubicBezTo>
                    <a:pt x="599" y="71"/>
                    <a:pt x="465" y="0"/>
                    <a:pt x="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4"/>
            <p:cNvSpPr/>
            <p:nvPr/>
          </p:nvSpPr>
          <p:spPr>
            <a:xfrm>
              <a:off x="-16995100" y="3817825"/>
              <a:ext cx="63025" cy="69900"/>
            </a:xfrm>
            <a:custGeom>
              <a:rect b="b" l="l" r="r" t="t"/>
              <a:pathLst>
                <a:path extrusionOk="0" h="2796" w="2521">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4"/>
            <p:cNvSpPr/>
            <p:nvPr/>
          </p:nvSpPr>
          <p:spPr>
            <a:xfrm>
              <a:off x="-17150275" y="3728200"/>
              <a:ext cx="267825" cy="236300"/>
            </a:xfrm>
            <a:custGeom>
              <a:rect b="b" l="l" r="r" t="t"/>
              <a:pathLst>
                <a:path extrusionOk="0" h="9452" w="10713">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4"/>
            <p:cNvSpPr/>
            <p:nvPr/>
          </p:nvSpPr>
          <p:spPr>
            <a:xfrm>
              <a:off x="-17168375" y="3692750"/>
              <a:ext cx="99250" cy="92975"/>
            </a:xfrm>
            <a:custGeom>
              <a:rect b="b" l="l" r="r" t="t"/>
              <a:pathLst>
                <a:path extrusionOk="0" h="3719" w="397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4" name="Google Shape;7194;p64"/>
          <p:cNvGrpSpPr/>
          <p:nvPr/>
        </p:nvGrpSpPr>
        <p:grpSpPr>
          <a:xfrm>
            <a:off x="6830246" y="2796852"/>
            <a:ext cx="456308" cy="449325"/>
            <a:chOff x="-17170750" y="4058800"/>
            <a:chExt cx="308775" cy="304050"/>
          </a:xfrm>
        </p:grpSpPr>
        <p:sp>
          <p:nvSpPr>
            <p:cNvPr id="7195" name="Google Shape;7195;p64"/>
            <p:cNvSpPr/>
            <p:nvPr/>
          </p:nvSpPr>
          <p:spPr>
            <a:xfrm>
              <a:off x="-17041575" y="4058800"/>
              <a:ext cx="49650" cy="49850"/>
            </a:xfrm>
            <a:custGeom>
              <a:rect b="b" l="l" r="r" t="t"/>
              <a:pathLst>
                <a:path extrusionOk="0" h="1994" w="1986">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4"/>
            <p:cNvSpPr/>
            <p:nvPr/>
          </p:nvSpPr>
          <p:spPr>
            <a:xfrm>
              <a:off x="-17041575" y="4312625"/>
              <a:ext cx="49650" cy="50225"/>
            </a:xfrm>
            <a:custGeom>
              <a:rect b="b" l="l" r="r" t="t"/>
              <a:pathLst>
                <a:path extrusionOk="0" h="2009" w="1986">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4"/>
            <p:cNvSpPr/>
            <p:nvPr/>
          </p:nvSpPr>
          <p:spPr>
            <a:xfrm>
              <a:off x="-17170750" y="4186600"/>
              <a:ext cx="52800" cy="48075"/>
            </a:xfrm>
            <a:custGeom>
              <a:rect b="b" l="l" r="r" t="t"/>
              <a:pathLst>
                <a:path extrusionOk="0" h="1923" w="2112">
                  <a:moveTo>
                    <a:pt x="1639" y="0"/>
                  </a:moveTo>
                  <a:lnTo>
                    <a:pt x="284" y="630"/>
                  </a:lnTo>
                  <a:cubicBezTo>
                    <a:pt x="1" y="788"/>
                    <a:pt x="1" y="1135"/>
                    <a:pt x="284" y="1261"/>
                  </a:cubicBezTo>
                  <a:lnTo>
                    <a:pt x="1639" y="1922"/>
                  </a:lnTo>
                  <a:lnTo>
                    <a:pt x="1639" y="1891"/>
                  </a:lnTo>
                  <a:lnTo>
                    <a:pt x="2112" y="946"/>
                  </a:lnTo>
                  <a:lnTo>
                    <a:pt x="163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4"/>
            <p:cNvSpPr/>
            <p:nvPr/>
          </p:nvSpPr>
          <p:spPr>
            <a:xfrm>
              <a:off x="-16914775" y="4185025"/>
              <a:ext cx="52800" cy="49650"/>
            </a:xfrm>
            <a:custGeom>
              <a:rect b="b" l="l" r="r" t="t"/>
              <a:pathLst>
                <a:path extrusionOk="0" h="1986" w="2112">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4"/>
            <p:cNvSpPr/>
            <p:nvPr/>
          </p:nvSpPr>
          <p:spPr>
            <a:xfrm>
              <a:off x="-17127800" y="4273225"/>
              <a:ext cx="47650" cy="46500"/>
            </a:xfrm>
            <a:custGeom>
              <a:rect b="b" l="l" r="r" t="t"/>
              <a:pathLst>
                <a:path extrusionOk="0" h="1860" w="1906">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4"/>
            <p:cNvSpPr/>
            <p:nvPr/>
          </p:nvSpPr>
          <p:spPr>
            <a:xfrm>
              <a:off x="-16952575" y="4100775"/>
              <a:ext cx="47675" cy="47250"/>
            </a:xfrm>
            <a:custGeom>
              <a:rect b="b" l="l" r="r" t="t"/>
              <a:pathLst>
                <a:path extrusionOk="0" h="1890" w="1907">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4"/>
            <p:cNvSpPr/>
            <p:nvPr/>
          </p:nvSpPr>
          <p:spPr>
            <a:xfrm>
              <a:off x="-16954150" y="4273225"/>
              <a:ext cx="49200" cy="47800"/>
            </a:xfrm>
            <a:custGeom>
              <a:rect b="b" l="l" r="r" t="t"/>
              <a:pathLst>
                <a:path extrusionOk="0" h="1912" w="1968">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4"/>
            <p:cNvSpPr/>
            <p:nvPr/>
          </p:nvSpPr>
          <p:spPr>
            <a:xfrm>
              <a:off x="-17128625" y="4101275"/>
              <a:ext cx="48475" cy="46750"/>
            </a:xfrm>
            <a:custGeom>
              <a:rect b="b" l="l" r="r" t="t"/>
              <a:pathLst>
                <a:path extrusionOk="0" h="1870" w="1939">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4"/>
            <p:cNvSpPr/>
            <p:nvPr/>
          </p:nvSpPr>
          <p:spPr>
            <a:xfrm>
              <a:off x="-17043150" y="4183450"/>
              <a:ext cx="52800" cy="52800"/>
            </a:xfrm>
            <a:custGeom>
              <a:rect b="b" l="l" r="r" t="t"/>
              <a:pathLst>
                <a:path extrusionOk="0" h="2112" w="2112">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4"/>
            <p:cNvSpPr/>
            <p:nvPr/>
          </p:nvSpPr>
          <p:spPr>
            <a:xfrm>
              <a:off x="-17070725" y="4111975"/>
              <a:ext cx="44925" cy="60475"/>
            </a:xfrm>
            <a:custGeom>
              <a:rect b="b" l="l" r="r" t="t"/>
              <a:pathLst>
                <a:path extrusionOk="0" h="2419" w="1797">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4"/>
            <p:cNvSpPr/>
            <p:nvPr/>
          </p:nvSpPr>
          <p:spPr>
            <a:xfrm>
              <a:off x="-16979350" y="4156675"/>
              <a:ext cx="60675" cy="45700"/>
            </a:xfrm>
            <a:custGeom>
              <a:rect b="b" l="l" r="r" t="t"/>
              <a:pathLst>
                <a:path extrusionOk="0" h="1828" w="2427">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4"/>
            <p:cNvSpPr/>
            <p:nvPr/>
          </p:nvSpPr>
          <p:spPr>
            <a:xfrm>
              <a:off x="-17116400" y="4155875"/>
              <a:ext cx="63050" cy="44125"/>
            </a:xfrm>
            <a:custGeom>
              <a:rect b="b" l="l" r="r" t="t"/>
              <a:pathLst>
                <a:path extrusionOk="0" h="1765" w="2522">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4"/>
            <p:cNvSpPr/>
            <p:nvPr/>
          </p:nvSpPr>
          <p:spPr>
            <a:xfrm>
              <a:off x="-17007700" y="4112450"/>
              <a:ext cx="44925" cy="60775"/>
            </a:xfrm>
            <a:custGeom>
              <a:rect b="b" l="l" r="r" t="t"/>
              <a:pathLst>
                <a:path extrusionOk="0" h="2431" w="1797">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4"/>
            <p:cNvSpPr/>
            <p:nvPr/>
          </p:nvSpPr>
          <p:spPr>
            <a:xfrm>
              <a:off x="-17007700" y="4248025"/>
              <a:ext cx="44925" cy="61475"/>
            </a:xfrm>
            <a:custGeom>
              <a:rect b="b" l="l" r="r" t="t"/>
              <a:pathLst>
                <a:path extrusionOk="0" h="2459" w="1797">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4"/>
            <p:cNvSpPr/>
            <p:nvPr/>
          </p:nvSpPr>
          <p:spPr>
            <a:xfrm>
              <a:off x="-16980125" y="4219675"/>
              <a:ext cx="61450" cy="45700"/>
            </a:xfrm>
            <a:custGeom>
              <a:rect b="b" l="l" r="r" t="t"/>
              <a:pathLst>
                <a:path extrusionOk="0" h="1828" w="2458">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4"/>
            <p:cNvSpPr/>
            <p:nvPr/>
          </p:nvSpPr>
          <p:spPr>
            <a:xfrm>
              <a:off x="-17070725" y="4247250"/>
              <a:ext cx="44925" cy="61300"/>
            </a:xfrm>
            <a:custGeom>
              <a:rect b="b" l="l" r="r" t="t"/>
              <a:pathLst>
                <a:path extrusionOk="0" h="2452" w="1797">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4"/>
            <p:cNvSpPr/>
            <p:nvPr/>
          </p:nvSpPr>
          <p:spPr>
            <a:xfrm>
              <a:off x="-17115600" y="4218900"/>
              <a:ext cx="61450" cy="44900"/>
            </a:xfrm>
            <a:custGeom>
              <a:rect b="b" l="l" r="r" t="t"/>
              <a:pathLst>
                <a:path extrusionOk="0" h="1796" w="2458">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2" name="Google Shape;7212;p64"/>
          <p:cNvGrpSpPr/>
          <p:nvPr/>
        </p:nvGrpSpPr>
        <p:grpSpPr>
          <a:xfrm>
            <a:off x="5692143" y="3343358"/>
            <a:ext cx="450470" cy="446998"/>
            <a:chOff x="-15688425" y="3707725"/>
            <a:chExt cx="304825" cy="302475"/>
          </a:xfrm>
        </p:grpSpPr>
        <p:sp>
          <p:nvSpPr>
            <p:cNvPr id="7213" name="Google Shape;7213;p64"/>
            <p:cNvSpPr/>
            <p:nvPr/>
          </p:nvSpPr>
          <p:spPr>
            <a:xfrm>
              <a:off x="-15687650" y="3884950"/>
              <a:ext cx="304050" cy="125250"/>
            </a:xfrm>
            <a:custGeom>
              <a:rect b="b" l="l" r="r" t="t"/>
              <a:pathLst>
                <a:path extrusionOk="0" h="5010" w="12162">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4"/>
            <p:cNvSpPr/>
            <p:nvPr/>
          </p:nvSpPr>
          <p:spPr>
            <a:xfrm>
              <a:off x="-15634875" y="3956600"/>
              <a:ext cx="49650" cy="18150"/>
            </a:xfrm>
            <a:custGeom>
              <a:rect b="b" l="l" r="r" t="t"/>
              <a:pathLst>
                <a:path extrusionOk="0" h="726" w="1986">
                  <a:moveTo>
                    <a:pt x="379" y="1"/>
                  </a:moveTo>
                  <a:cubicBezTo>
                    <a:pt x="158" y="1"/>
                    <a:pt x="1" y="158"/>
                    <a:pt x="1" y="348"/>
                  </a:cubicBezTo>
                  <a:cubicBezTo>
                    <a:pt x="1" y="568"/>
                    <a:pt x="158" y="726"/>
                    <a:pt x="379" y="726"/>
                  </a:cubicBezTo>
                  <a:lnTo>
                    <a:pt x="1985" y="726"/>
                  </a:lnTo>
                  <a:lnTo>
                    <a:pt x="14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4"/>
            <p:cNvSpPr/>
            <p:nvPr/>
          </p:nvSpPr>
          <p:spPr>
            <a:xfrm>
              <a:off x="-15434025" y="3920375"/>
              <a:ext cx="31525" cy="18150"/>
            </a:xfrm>
            <a:custGeom>
              <a:rect b="b" l="l" r="r" t="t"/>
              <a:pathLst>
                <a:path extrusionOk="0" h="726" w="1261">
                  <a:moveTo>
                    <a:pt x="567" y="1"/>
                  </a:moveTo>
                  <a:lnTo>
                    <a:pt x="0" y="725"/>
                  </a:lnTo>
                  <a:lnTo>
                    <a:pt x="914" y="725"/>
                  </a:lnTo>
                  <a:cubicBezTo>
                    <a:pt x="1103" y="725"/>
                    <a:pt x="1261" y="568"/>
                    <a:pt x="1261" y="347"/>
                  </a:cubicBezTo>
                  <a:cubicBezTo>
                    <a:pt x="1261" y="158"/>
                    <a:pt x="1103"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4"/>
            <p:cNvSpPr/>
            <p:nvPr/>
          </p:nvSpPr>
          <p:spPr>
            <a:xfrm>
              <a:off x="-15436400" y="3974725"/>
              <a:ext cx="52800" cy="17350"/>
            </a:xfrm>
            <a:custGeom>
              <a:rect b="b" l="l" r="r" t="t"/>
              <a:pathLst>
                <a:path extrusionOk="0" h="694" w="2112">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4"/>
            <p:cNvSpPr/>
            <p:nvPr/>
          </p:nvSpPr>
          <p:spPr>
            <a:xfrm>
              <a:off x="-15688425" y="3992050"/>
              <a:ext cx="54350" cy="18150"/>
            </a:xfrm>
            <a:custGeom>
              <a:rect b="b" l="l" r="r" t="t"/>
              <a:pathLst>
                <a:path extrusionOk="0" h="726" w="2174">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4"/>
            <p:cNvSpPr/>
            <p:nvPr/>
          </p:nvSpPr>
          <p:spPr>
            <a:xfrm>
              <a:off x="-15664800" y="3707725"/>
              <a:ext cx="252850" cy="161475"/>
            </a:xfrm>
            <a:custGeom>
              <a:rect b="b" l="l" r="r" t="t"/>
              <a:pathLst>
                <a:path extrusionOk="0" h="6459" w="10114">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9" name="Google Shape;7219;p64"/>
          <p:cNvGrpSpPr/>
          <p:nvPr/>
        </p:nvGrpSpPr>
        <p:grpSpPr>
          <a:xfrm>
            <a:off x="1836300" y="1690441"/>
            <a:ext cx="451653" cy="447589"/>
            <a:chOff x="-20572500" y="3319025"/>
            <a:chExt cx="305625" cy="302875"/>
          </a:xfrm>
        </p:grpSpPr>
        <p:sp>
          <p:nvSpPr>
            <p:cNvPr id="7220" name="Google Shape;7220;p64"/>
            <p:cNvSpPr/>
            <p:nvPr/>
          </p:nvSpPr>
          <p:spPr>
            <a:xfrm>
              <a:off x="-20429150" y="3569900"/>
              <a:ext cx="18150" cy="52000"/>
            </a:xfrm>
            <a:custGeom>
              <a:rect b="b" l="l" r="r" t="t"/>
              <a:pathLst>
                <a:path extrusionOk="0" h="2080" w="726">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4"/>
            <p:cNvSpPr/>
            <p:nvPr/>
          </p:nvSpPr>
          <p:spPr>
            <a:xfrm>
              <a:off x="-20572500" y="3319025"/>
              <a:ext cx="305625" cy="267350"/>
            </a:xfrm>
            <a:custGeom>
              <a:rect b="b" l="l" r="r" t="t"/>
              <a:pathLst>
                <a:path extrusionOk="0" h="10694" w="12225">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2" name="Google Shape;7222;p64"/>
          <p:cNvGrpSpPr/>
          <p:nvPr/>
        </p:nvGrpSpPr>
        <p:grpSpPr>
          <a:xfrm>
            <a:off x="1837463" y="2305410"/>
            <a:ext cx="449325" cy="325670"/>
            <a:chOff x="-20571700" y="3722875"/>
            <a:chExt cx="304050" cy="220375"/>
          </a:xfrm>
        </p:grpSpPr>
        <p:sp>
          <p:nvSpPr>
            <p:cNvPr id="7223" name="Google Shape;7223;p64"/>
            <p:cNvSpPr/>
            <p:nvPr/>
          </p:nvSpPr>
          <p:spPr>
            <a:xfrm>
              <a:off x="-20333850" y="3728200"/>
              <a:ext cx="66200" cy="35475"/>
            </a:xfrm>
            <a:custGeom>
              <a:rect b="b" l="l" r="r" t="t"/>
              <a:pathLst>
                <a:path extrusionOk="0" h="1419" w="2648">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4"/>
            <p:cNvSpPr/>
            <p:nvPr/>
          </p:nvSpPr>
          <p:spPr>
            <a:xfrm>
              <a:off x="-20571700" y="3782550"/>
              <a:ext cx="49650" cy="51225"/>
            </a:xfrm>
            <a:custGeom>
              <a:rect b="b" l="l" r="r" t="t"/>
              <a:pathLst>
                <a:path extrusionOk="0" h="2049" w="1986">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4"/>
            <p:cNvSpPr/>
            <p:nvPr/>
          </p:nvSpPr>
          <p:spPr>
            <a:xfrm>
              <a:off x="-20320450" y="3782550"/>
              <a:ext cx="52800" cy="52800"/>
            </a:xfrm>
            <a:custGeom>
              <a:rect b="b" l="l" r="r" t="t"/>
              <a:pathLst>
                <a:path extrusionOk="0" h="2112" w="2112">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4"/>
            <p:cNvSpPr/>
            <p:nvPr/>
          </p:nvSpPr>
          <p:spPr>
            <a:xfrm>
              <a:off x="-20571700" y="3722875"/>
              <a:ext cx="178025" cy="220375"/>
            </a:xfrm>
            <a:custGeom>
              <a:rect b="b" l="l" r="r" t="t"/>
              <a:pathLst>
                <a:path extrusionOk="0" h="8815" w="7121">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4"/>
            <p:cNvSpPr/>
            <p:nvPr/>
          </p:nvSpPr>
          <p:spPr>
            <a:xfrm>
              <a:off x="-20404725" y="3782550"/>
              <a:ext cx="28375" cy="41775"/>
            </a:xfrm>
            <a:custGeom>
              <a:rect b="b" l="l" r="r" t="t"/>
              <a:pathLst>
                <a:path extrusionOk="0" h="1671" w="1135">
                  <a:moveTo>
                    <a:pt x="0" y="0"/>
                  </a:moveTo>
                  <a:lnTo>
                    <a:pt x="820" y="1387"/>
                  </a:lnTo>
                  <a:cubicBezTo>
                    <a:pt x="914" y="1450"/>
                    <a:pt x="914" y="1576"/>
                    <a:pt x="946" y="1670"/>
                  </a:cubicBezTo>
                  <a:cubicBezTo>
                    <a:pt x="1072" y="1513"/>
                    <a:pt x="1135" y="1292"/>
                    <a:pt x="1135" y="1072"/>
                  </a:cubicBezTo>
                  <a:lnTo>
                    <a:pt x="11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4"/>
            <p:cNvSpPr/>
            <p:nvPr/>
          </p:nvSpPr>
          <p:spPr>
            <a:xfrm>
              <a:off x="-20502400" y="3887300"/>
              <a:ext cx="1600" cy="25"/>
            </a:xfrm>
            <a:custGeom>
              <a:rect b="b" l="l" r="r" t="t"/>
              <a:pathLst>
                <a:path extrusionOk="0" h="1" w="64">
                  <a:moveTo>
                    <a:pt x="64" y="1"/>
                  </a:moveTo>
                  <a:cubicBezTo>
                    <a:pt x="1" y="1"/>
                    <a:pt x="1" y="1"/>
                    <a:pt x="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4"/>
            <p:cNvSpPr/>
            <p:nvPr/>
          </p:nvSpPr>
          <p:spPr>
            <a:xfrm>
              <a:off x="-20500825" y="3782550"/>
              <a:ext cx="220575" cy="159125"/>
            </a:xfrm>
            <a:custGeom>
              <a:rect b="b" l="l" r="r" t="t"/>
              <a:pathLst>
                <a:path extrusionOk="0" h="6365" w="8823">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0" name="Google Shape;7230;p64"/>
          <p:cNvGrpSpPr/>
          <p:nvPr/>
        </p:nvGrpSpPr>
        <p:grpSpPr>
          <a:xfrm>
            <a:off x="1836891" y="2796278"/>
            <a:ext cx="450470" cy="450470"/>
            <a:chOff x="-20571700" y="4066875"/>
            <a:chExt cx="304825" cy="304825"/>
          </a:xfrm>
        </p:grpSpPr>
        <p:sp>
          <p:nvSpPr>
            <p:cNvPr id="7231" name="Google Shape;7231;p64"/>
            <p:cNvSpPr/>
            <p:nvPr/>
          </p:nvSpPr>
          <p:spPr>
            <a:xfrm>
              <a:off x="-20385825" y="4211025"/>
              <a:ext cx="118950" cy="160675"/>
            </a:xfrm>
            <a:custGeom>
              <a:rect b="b" l="l" r="r" t="t"/>
              <a:pathLst>
                <a:path extrusionOk="0" h="6427" w="4758">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4"/>
            <p:cNvSpPr/>
            <p:nvPr/>
          </p:nvSpPr>
          <p:spPr>
            <a:xfrm>
              <a:off x="-20412600" y="4084875"/>
              <a:ext cx="109500" cy="89925"/>
            </a:xfrm>
            <a:custGeom>
              <a:rect b="b" l="l" r="r" t="t"/>
              <a:pathLst>
                <a:path extrusionOk="0" h="3597" w="438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4"/>
            <p:cNvSpPr/>
            <p:nvPr/>
          </p:nvSpPr>
          <p:spPr>
            <a:xfrm>
              <a:off x="-20332275" y="4066875"/>
              <a:ext cx="64625" cy="80375"/>
            </a:xfrm>
            <a:custGeom>
              <a:rect b="b" l="l" r="r" t="t"/>
              <a:pathLst>
                <a:path extrusionOk="0" h="3215" w="2585">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4"/>
            <p:cNvSpPr/>
            <p:nvPr/>
          </p:nvSpPr>
          <p:spPr>
            <a:xfrm>
              <a:off x="-20553575" y="4103900"/>
              <a:ext cx="107925" cy="89025"/>
            </a:xfrm>
            <a:custGeom>
              <a:rect b="b" l="l" r="r" t="t"/>
              <a:pathLst>
                <a:path extrusionOk="0" h="3561" w="4317">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4"/>
            <p:cNvSpPr/>
            <p:nvPr/>
          </p:nvSpPr>
          <p:spPr>
            <a:xfrm>
              <a:off x="-20515000" y="4168475"/>
              <a:ext cx="119750" cy="91400"/>
            </a:xfrm>
            <a:custGeom>
              <a:rect b="b" l="l" r="r" t="t"/>
              <a:pathLst>
                <a:path extrusionOk="0" h="3656" w="479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4"/>
            <p:cNvSpPr/>
            <p:nvPr/>
          </p:nvSpPr>
          <p:spPr>
            <a:xfrm>
              <a:off x="-20571700" y="4250400"/>
              <a:ext cx="233950" cy="120525"/>
            </a:xfrm>
            <a:custGeom>
              <a:rect b="b" l="l" r="r" t="t"/>
              <a:pathLst>
                <a:path extrusionOk="0" h="4821" w="9358">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7" name="Google Shape;7237;p64"/>
          <p:cNvGrpSpPr/>
          <p:nvPr/>
        </p:nvGrpSpPr>
        <p:grpSpPr>
          <a:xfrm>
            <a:off x="4603593" y="1688259"/>
            <a:ext cx="453980" cy="451948"/>
            <a:chOff x="-18645175" y="3334200"/>
            <a:chExt cx="307200" cy="305825"/>
          </a:xfrm>
        </p:grpSpPr>
        <p:sp>
          <p:nvSpPr>
            <p:cNvPr id="7238" name="Google Shape;7238;p64"/>
            <p:cNvSpPr/>
            <p:nvPr/>
          </p:nvSpPr>
          <p:spPr>
            <a:xfrm>
              <a:off x="-18627850" y="3424975"/>
              <a:ext cx="289875" cy="215050"/>
            </a:xfrm>
            <a:custGeom>
              <a:rect b="b" l="l" r="r" t="t"/>
              <a:pathLst>
                <a:path extrusionOk="0" h="8602" w="11595">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4"/>
            <p:cNvSpPr/>
            <p:nvPr/>
          </p:nvSpPr>
          <p:spPr>
            <a:xfrm>
              <a:off x="-18645175" y="3424975"/>
              <a:ext cx="141800" cy="159900"/>
            </a:xfrm>
            <a:custGeom>
              <a:rect b="b" l="l" r="r" t="t"/>
              <a:pathLst>
                <a:path extrusionOk="0" h="6396" w="5672">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4"/>
            <p:cNvSpPr/>
            <p:nvPr/>
          </p:nvSpPr>
          <p:spPr>
            <a:xfrm>
              <a:off x="-18466375" y="3334200"/>
              <a:ext cx="54350" cy="71100"/>
            </a:xfrm>
            <a:custGeom>
              <a:rect b="b" l="l" r="r" t="t"/>
              <a:pathLst>
                <a:path extrusionOk="0" h="2844" w="2174">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4"/>
            <p:cNvSpPr/>
            <p:nvPr/>
          </p:nvSpPr>
          <p:spPr>
            <a:xfrm>
              <a:off x="-18428575" y="3352500"/>
              <a:ext cx="87450" cy="82725"/>
            </a:xfrm>
            <a:custGeom>
              <a:rect b="b" l="l" r="r" t="t"/>
              <a:pathLst>
                <a:path extrusionOk="0" h="3309" w="3498">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4"/>
            <p:cNvSpPr/>
            <p:nvPr/>
          </p:nvSpPr>
          <p:spPr>
            <a:xfrm>
              <a:off x="-18645175" y="3334400"/>
              <a:ext cx="70900" cy="70900"/>
            </a:xfrm>
            <a:custGeom>
              <a:rect b="b" l="l" r="r" t="t"/>
              <a:pathLst>
                <a:path extrusionOk="0" h="2836" w="2836">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3" name="Google Shape;7243;p64"/>
          <p:cNvGrpSpPr/>
          <p:nvPr/>
        </p:nvGrpSpPr>
        <p:grpSpPr>
          <a:xfrm>
            <a:off x="4604184" y="2242989"/>
            <a:ext cx="452798" cy="450507"/>
            <a:chOff x="-18645175" y="3708500"/>
            <a:chExt cx="306400" cy="304850"/>
          </a:xfrm>
        </p:grpSpPr>
        <p:sp>
          <p:nvSpPr>
            <p:cNvPr id="7244" name="Google Shape;7244;p64"/>
            <p:cNvSpPr/>
            <p:nvPr/>
          </p:nvSpPr>
          <p:spPr>
            <a:xfrm>
              <a:off x="-18555375" y="3817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4"/>
            <p:cNvSpPr/>
            <p:nvPr/>
          </p:nvSpPr>
          <p:spPr>
            <a:xfrm>
              <a:off x="-18501825" y="3894000"/>
              <a:ext cx="18150" cy="16950"/>
            </a:xfrm>
            <a:custGeom>
              <a:rect b="b" l="l" r="r" t="t"/>
              <a:pathLst>
                <a:path extrusionOk="0" h="678" w="726">
                  <a:moveTo>
                    <a:pt x="351" y="0"/>
                  </a:moveTo>
                  <a:cubicBezTo>
                    <a:pt x="197" y="0"/>
                    <a:pt x="48" y="79"/>
                    <a:pt x="0" y="237"/>
                  </a:cubicBezTo>
                  <a:lnTo>
                    <a:pt x="379" y="678"/>
                  </a:lnTo>
                  <a:lnTo>
                    <a:pt x="725" y="237"/>
                  </a:lnTo>
                  <a:cubicBezTo>
                    <a:pt x="662" y="79"/>
                    <a:pt x="505"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4"/>
            <p:cNvSpPr/>
            <p:nvPr/>
          </p:nvSpPr>
          <p:spPr>
            <a:xfrm>
              <a:off x="-18546725" y="3835325"/>
              <a:ext cx="108725" cy="124450"/>
            </a:xfrm>
            <a:custGeom>
              <a:rect b="b" l="l" r="r" t="t"/>
              <a:pathLst>
                <a:path extrusionOk="0" h="4978" w="4349">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4"/>
            <p:cNvSpPr/>
            <p:nvPr/>
          </p:nvSpPr>
          <p:spPr>
            <a:xfrm>
              <a:off x="-18644375" y="3728200"/>
              <a:ext cx="305600" cy="285150"/>
            </a:xfrm>
            <a:custGeom>
              <a:rect b="b" l="l" r="r" t="t"/>
              <a:pathLst>
                <a:path extrusionOk="0" h="11406" w="12224">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4"/>
            <p:cNvSpPr/>
            <p:nvPr/>
          </p:nvSpPr>
          <p:spPr>
            <a:xfrm>
              <a:off x="-18448275" y="38172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4"/>
            <p:cNvSpPr/>
            <p:nvPr/>
          </p:nvSpPr>
          <p:spPr>
            <a:xfrm>
              <a:off x="-18645175" y="3708500"/>
              <a:ext cx="74050" cy="91400"/>
            </a:xfrm>
            <a:custGeom>
              <a:rect b="b" l="l" r="r" t="t"/>
              <a:pathLst>
                <a:path extrusionOk="0" h="3656" w="2962">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4"/>
            <p:cNvSpPr/>
            <p:nvPr/>
          </p:nvSpPr>
          <p:spPr>
            <a:xfrm>
              <a:off x="-18415975" y="3710075"/>
              <a:ext cx="74850" cy="92975"/>
            </a:xfrm>
            <a:custGeom>
              <a:rect b="b" l="l" r="r" t="t"/>
              <a:pathLst>
                <a:path extrusionOk="0" h="3719" w="2994">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1" name="Google Shape;7251;p64"/>
          <p:cNvGrpSpPr/>
          <p:nvPr/>
        </p:nvGrpSpPr>
        <p:grpSpPr>
          <a:xfrm>
            <a:off x="4601857" y="2795630"/>
            <a:ext cx="457453" cy="451763"/>
            <a:chOff x="-18647525" y="4082625"/>
            <a:chExt cx="309550" cy="305700"/>
          </a:xfrm>
        </p:grpSpPr>
        <p:sp>
          <p:nvSpPr>
            <p:cNvPr id="7252" name="Google Shape;7252;p64"/>
            <p:cNvSpPr/>
            <p:nvPr/>
          </p:nvSpPr>
          <p:spPr>
            <a:xfrm>
              <a:off x="-18609725" y="4082625"/>
              <a:ext cx="123675" cy="61475"/>
            </a:xfrm>
            <a:custGeom>
              <a:rect b="b" l="l" r="r" t="t"/>
              <a:pathLst>
                <a:path extrusionOk="0" h="2459" w="4947">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4"/>
            <p:cNvSpPr/>
            <p:nvPr/>
          </p:nvSpPr>
          <p:spPr>
            <a:xfrm>
              <a:off x="-18647525" y="4155875"/>
              <a:ext cx="148075" cy="195350"/>
            </a:xfrm>
            <a:custGeom>
              <a:rect b="b" l="l" r="r" t="t"/>
              <a:pathLst>
                <a:path extrusionOk="0" h="7814" w="5923">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4"/>
            <p:cNvSpPr/>
            <p:nvPr/>
          </p:nvSpPr>
          <p:spPr>
            <a:xfrm>
              <a:off x="-18442750" y="4150575"/>
              <a:ext cx="102400" cy="100625"/>
            </a:xfrm>
            <a:custGeom>
              <a:rect b="b" l="l" r="r" t="t"/>
              <a:pathLst>
                <a:path extrusionOk="0" h="4025" w="4096">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4"/>
            <p:cNvSpPr/>
            <p:nvPr/>
          </p:nvSpPr>
          <p:spPr>
            <a:xfrm>
              <a:off x="-18581375" y="4176775"/>
              <a:ext cx="243400" cy="211550"/>
            </a:xfrm>
            <a:custGeom>
              <a:rect b="b" l="l" r="r" t="t"/>
              <a:pathLst>
                <a:path extrusionOk="0" h="8462" w="9736">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6" name="Google Shape;7256;p64"/>
          <p:cNvGrpSpPr/>
          <p:nvPr/>
        </p:nvGrpSpPr>
        <p:grpSpPr>
          <a:xfrm>
            <a:off x="7412241" y="1689592"/>
            <a:ext cx="395755" cy="449288"/>
            <a:chOff x="-16775350" y="3309200"/>
            <a:chExt cx="267800" cy="304025"/>
          </a:xfrm>
        </p:grpSpPr>
        <p:sp>
          <p:nvSpPr>
            <p:cNvPr id="7257" name="Google Shape;7257;p64"/>
            <p:cNvSpPr/>
            <p:nvPr/>
          </p:nvSpPr>
          <p:spPr>
            <a:xfrm>
              <a:off x="-16775350" y="3309200"/>
              <a:ext cx="267800" cy="160675"/>
            </a:xfrm>
            <a:custGeom>
              <a:rect b="b" l="l" r="r" t="t"/>
              <a:pathLst>
                <a:path extrusionOk="0" h="6427" w="10712">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4"/>
            <p:cNvSpPr/>
            <p:nvPr/>
          </p:nvSpPr>
          <p:spPr>
            <a:xfrm>
              <a:off x="-16704475" y="3398975"/>
              <a:ext cx="17350" cy="17350"/>
            </a:xfrm>
            <a:custGeom>
              <a:rect b="b" l="l" r="r" t="t"/>
              <a:pathLst>
                <a:path extrusionOk="0" h="694" w="694">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4"/>
            <p:cNvSpPr/>
            <p:nvPr/>
          </p:nvSpPr>
          <p:spPr>
            <a:xfrm>
              <a:off x="-16707625" y="3487200"/>
              <a:ext cx="129200" cy="126025"/>
            </a:xfrm>
            <a:custGeom>
              <a:rect b="b" l="l" r="r" t="t"/>
              <a:pathLst>
                <a:path extrusionOk="0" h="5041" w="5168">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0" name="Google Shape;7260;p64"/>
          <p:cNvGrpSpPr/>
          <p:nvPr/>
        </p:nvGrpSpPr>
        <p:grpSpPr>
          <a:xfrm>
            <a:off x="7412241" y="2241827"/>
            <a:ext cx="395755" cy="452835"/>
            <a:chOff x="-16775350" y="3683300"/>
            <a:chExt cx="267800" cy="306425"/>
          </a:xfrm>
        </p:grpSpPr>
        <p:sp>
          <p:nvSpPr>
            <p:cNvPr id="7261" name="Google Shape;7261;p64"/>
            <p:cNvSpPr/>
            <p:nvPr/>
          </p:nvSpPr>
          <p:spPr>
            <a:xfrm>
              <a:off x="-16775350" y="3683300"/>
              <a:ext cx="267800" cy="306425"/>
            </a:xfrm>
            <a:custGeom>
              <a:rect b="b" l="l" r="r" t="t"/>
              <a:pathLst>
                <a:path extrusionOk="0" h="12257" w="10712">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4"/>
            <p:cNvSpPr/>
            <p:nvPr/>
          </p:nvSpPr>
          <p:spPr>
            <a:xfrm>
              <a:off x="-16648550" y="3847925"/>
              <a:ext cx="13425" cy="21275"/>
            </a:xfrm>
            <a:custGeom>
              <a:rect b="b" l="l" r="r" t="t"/>
              <a:pathLst>
                <a:path extrusionOk="0" h="851" w="537">
                  <a:moveTo>
                    <a:pt x="284" y="0"/>
                  </a:moveTo>
                  <a:lnTo>
                    <a:pt x="1" y="252"/>
                  </a:lnTo>
                  <a:lnTo>
                    <a:pt x="284" y="851"/>
                  </a:lnTo>
                  <a:lnTo>
                    <a:pt x="536" y="252"/>
                  </a:lnTo>
                  <a:lnTo>
                    <a:pt x="2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4"/>
            <p:cNvSpPr/>
            <p:nvPr/>
          </p:nvSpPr>
          <p:spPr>
            <a:xfrm>
              <a:off x="-16722575" y="3771400"/>
              <a:ext cx="161475" cy="215950"/>
            </a:xfrm>
            <a:custGeom>
              <a:rect b="b" l="l" r="r" t="t"/>
              <a:pathLst>
                <a:path extrusionOk="0" h="8638" w="6459">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4" name="Google Shape;7264;p64"/>
          <p:cNvGrpSpPr/>
          <p:nvPr/>
        </p:nvGrpSpPr>
        <p:grpSpPr>
          <a:xfrm>
            <a:off x="7384292" y="2796870"/>
            <a:ext cx="451653" cy="449288"/>
            <a:chOff x="-16794250" y="4058225"/>
            <a:chExt cx="305625" cy="304025"/>
          </a:xfrm>
        </p:grpSpPr>
        <p:sp>
          <p:nvSpPr>
            <p:cNvPr id="7265" name="Google Shape;7265;p64"/>
            <p:cNvSpPr/>
            <p:nvPr/>
          </p:nvSpPr>
          <p:spPr>
            <a:xfrm>
              <a:off x="-16793475" y="4309475"/>
              <a:ext cx="70925" cy="17350"/>
            </a:xfrm>
            <a:custGeom>
              <a:rect b="b" l="l" r="r" t="t"/>
              <a:pathLst>
                <a:path extrusionOk="0" h="694" w="2837">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4"/>
            <p:cNvSpPr/>
            <p:nvPr/>
          </p:nvSpPr>
          <p:spPr>
            <a:xfrm>
              <a:off x="-16758025" y="4344900"/>
              <a:ext cx="89800" cy="17350"/>
            </a:xfrm>
            <a:custGeom>
              <a:rect b="b" l="l" r="r" t="t"/>
              <a:pathLst>
                <a:path extrusionOk="0" h="694" w="3592">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4"/>
            <p:cNvSpPr/>
            <p:nvPr/>
          </p:nvSpPr>
          <p:spPr>
            <a:xfrm>
              <a:off x="-16615475" y="4344900"/>
              <a:ext cx="89825" cy="17350"/>
            </a:xfrm>
            <a:custGeom>
              <a:rect b="b" l="l" r="r" t="t"/>
              <a:pathLst>
                <a:path extrusionOk="0" h="694" w="3593">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4"/>
            <p:cNvSpPr/>
            <p:nvPr/>
          </p:nvSpPr>
          <p:spPr>
            <a:xfrm>
              <a:off x="-16561900" y="4309475"/>
              <a:ext cx="71700" cy="17350"/>
            </a:xfrm>
            <a:custGeom>
              <a:rect b="b" l="l" r="r" t="t"/>
              <a:pathLst>
                <a:path extrusionOk="0" h="694" w="2868">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4"/>
            <p:cNvSpPr/>
            <p:nvPr/>
          </p:nvSpPr>
          <p:spPr>
            <a:xfrm>
              <a:off x="-16704475" y="4309475"/>
              <a:ext cx="125275" cy="17350"/>
            </a:xfrm>
            <a:custGeom>
              <a:rect b="b" l="l" r="r" t="t"/>
              <a:pathLst>
                <a:path extrusionOk="0" h="694" w="5011">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4"/>
            <p:cNvSpPr/>
            <p:nvPr/>
          </p:nvSpPr>
          <p:spPr>
            <a:xfrm>
              <a:off x="-16704475" y="4074750"/>
              <a:ext cx="126050" cy="165425"/>
            </a:xfrm>
            <a:custGeom>
              <a:rect b="b" l="l" r="r" t="t"/>
              <a:pathLst>
                <a:path extrusionOk="0" h="6617" w="5042">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4"/>
            <p:cNvSpPr/>
            <p:nvPr/>
          </p:nvSpPr>
          <p:spPr>
            <a:xfrm>
              <a:off x="-16725725" y="4237800"/>
              <a:ext cx="164625" cy="53575"/>
            </a:xfrm>
            <a:custGeom>
              <a:rect b="b" l="l" r="r" t="t"/>
              <a:pathLst>
                <a:path extrusionOk="0" h="2143" w="6585">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4"/>
            <p:cNvSpPr/>
            <p:nvPr/>
          </p:nvSpPr>
          <p:spPr>
            <a:xfrm>
              <a:off x="-16559550" y="4058225"/>
              <a:ext cx="70925" cy="233150"/>
            </a:xfrm>
            <a:custGeom>
              <a:rect b="b" l="l" r="r" t="t"/>
              <a:pathLst>
                <a:path extrusionOk="0" h="9326" w="2837">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4"/>
            <p:cNvSpPr/>
            <p:nvPr/>
          </p:nvSpPr>
          <p:spPr>
            <a:xfrm>
              <a:off x="-16794250" y="4059000"/>
              <a:ext cx="70900" cy="232375"/>
            </a:xfrm>
            <a:custGeom>
              <a:rect b="b" l="l" r="r" t="t"/>
              <a:pathLst>
                <a:path extrusionOk="0" h="9295" w="2836">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74" name="Google Shape;7274;p64"/>
          <p:cNvSpPr/>
          <p:nvPr/>
        </p:nvSpPr>
        <p:spPr>
          <a:xfrm>
            <a:off x="7962960" y="1689084"/>
            <a:ext cx="452798" cy="450470"/>
          </a:xfrm>
          <a:custGeom>
            <a:rect b="b" l="l" r="r" t="t"/>
            <a:pathLst>
              <a:path extrusionOk="0" h="12193" w="12256">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75" name="Google Shape;7275;p64"/>
          <p:cNvGrpSpPr/>
          <p:nvPr/>
        </p:nvGrpSpPr>
        <p:grpSpPr>
          <a:xfrm>
            <a:off x="2385709" y="1689573"/>
            <a:ext cx="457453" cy="449325"/>
            <a:chOff x="-20199150" y="3317850"/>
            <a:chExt cx="309550" cy="304050"/>
          </a:xfrm>
        </p:grpSpPr>
        <p:sp>
          <p:nvSpPr>
            <p:cNvPr id="7276" name="Google Shape;7276;p64"/>
            <p:cNvSpPr/>
            <p:nvPr/>
          </p:nvSpPr>
          <p:spPr>
            <a:xfrm>
              <a:off x="-20161350" y="3507675"/>
              <a:ext cx="68550" cy="43325"/>
            </a:xfrm>
            <a:custGeom>
              <a:rect b="b" l="l" r="r" t="t"/>
              <a:pathLst>
                <a:path extrusionOk="0" h="1733" w="2742">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4"/>
            <p:cNvSpPr/>
            <p:nvPr/>
          </p:nvSpPr>
          <p:spPr>
            <a:xfrm>
              <a:off x="-20161350" y="3389525"/>
              <a:ext cx="68550" cy="43350"/>
            </a:xfrm>
            <a:custGeom>
              <a:rect b="b" l="l" r="r" t="t"/>
              <a:pathLst>
                <a:path extrusionOk="0" h="1734" w="2742">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4"/>
            <p:cNvSpPr/>
            <p:nvPr/>
          </p:nvSpPr>
          <p:spPr>
            <a:xfrm>
              <a:off x="-20199150" y="3443075"/>
              <a:ext cx="97675" cy="53225"/>
            </a:xfrm>
            <a:custGeom>
              <a:rect b="b" l="l" r="r" t="t"/>
              <a:pathLst>
                <a:path extrusionOk="0" h="2129" w="3907">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4"/>
            <p:cNvSpPr/>
            <p:nvPr/>
          </p:nvSpPr>
          <p:spPr>
            <a:xfrm>
              <a:off x="-20091250" y="3479325"/>
              <a:ext cx="92175" cy="142575"/>
            </a:xfrm>
            <a:custGeom>
              <a:rect b="b" l="l" r="r" t="t"/>
              <a:pathLst>
                <a:path extrusionOk="0" h="5703" w="3687">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4"/>
            <p:cNvSpPr/>
            <p:nvPr/>
          </p:nvSpPr>
          <p:spPr>
            <a:xfrm>
              <a:off x="-20090475" y="3317850"/>
              <a:ext cx="91400" cy="142575"/>
            </a:xfrm>
            <a:custGeom>
              <a:rect b="b" l="l" r="r" t="t"/>
              <a:pathLst>
                <a:path extrusionOk="0" h="5703" w="3656">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4"/>
            <p:cNvSpPr/>
            <p:nvPr/>
          </p:nvSpPr>
          <p:spPr>
            <a:xfrm>
              <a:off x="-19984925" y="3389525"/>
              <a:ext cx="94550" cy="107925"/>
            </a:xfrm>
            <a:custGeom>
              <a:rect b="b" l="l" r="r" t="t"/>
              <a:pathLst>
                <a:path extrusionOk="0" h="4317" w="3782">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4"/>
            <p:cNvSpPr/>
            <p:nvPr/>
          </p:nvSpPr>
          <p:spPr>
            <a:xfrm>
              <a:off x="-19984125" y="3514750"/>
              <a:ext cx="94525" cy="107150"/>
            </a:xfrm>
            <a:custGeom>
              <a:rect b="b" l="l" r="r" t="t"/>
              <a:pathLst>
                <a:path extrusionOk="0" h="4286" w="3781">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3" name="Google Shape;7283;p64"/>
          <p:cNvGrpSpPr/>
          <p:nvPr/>
        </p:nvGrpSpPr>
        <p:grpSpPr>
          <a:xfrm>
            <a:off x="2388036" y="2242861"/>
            <a:ext cx="452798" cy="450766"/>
            <a:chOff x="-20199150" y="3693150"/>
            <a:chExt cx="306400" cy="305025"/>
          </a:xfrm>
        </p:grpSpPr>
        <p:sp>
          <p:nvSpPr>
            <p:cNvPr id="7284" name="Google Shape;7284;p64"/>
            <p:cNvSpPr/>
            <p:nvPr/>
          </p:nvSpPr>
          <p:spPr>
            <a:xfrm>
              <a:off x="-20182625" y="3762250"/>
              <a:ext cx="227650" cy="212650"/>
            </a:xfrm>
            <a:custGeom>
              <a:rect b="b" l="l" r="r" t="t"/>
              <a:pathLst>
                <a:path extrusionOk="0" h="8506" w="9106">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4"/>
            <p:cNvSpPr/>
            <p:nvPr/>
          </p:nvSpPr>
          <p:spPr>
            <a:xfrm>
              <a:off x="-20077075" y="3785225"/>
              <a:ext cx="97700" cy="91075"/>
            </a:xfrm>
            <a:custGeom>
              <a:rect b="b" l="l" r="r" t="t"/>
              <a:pathLst>
                <a:path extrusionOk="0" h="3643" w="3908">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4"/>
            <p:cNvSpPr/>
            <p:nvPr/>
          </p:nvSpPr>
          <p:spPr>
            <a:xfrm>
              <a:off x="-20051875" y="3693150"/>
              <a:ext cx="159125" cy="176850"/>
            </a:xfrm>
            <a:custGeom>
              <a:rect b="b" l="l" r="r" t="t"/>
              <a:pathLst>
                <a:path extrusionOk="0" h="7074" w="6365">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4"/>
            <p:cNvSpPr/>
            <p:nvPr/>
          </p:nvSpPr>
          <p:spPr>
            <a:xfrm>
              <a:off x="-20155825" y="3861300"/>
              <a:ext cx="92950" cy="92175"/>
            </a:xfrm>
            <a:custGeom>
              <a:rect b="b" l="l" r="r" t="t"/>
              <a:pathLst>
                <a:path extrusionOk="0" h="3687" w="3718">
                  <a:moveTo>
                    <a:pt x="221" y="1"/>
                  </a:moveTo>
                  <a:lnTo>
                    <a:pt x="63" y="158"/>
                  </a:lnTo>
                  <a:lnTo>
                    <a:pt x="0" y="190"/>
                  </a:lnTo>
                  <a:lnTo>
                    <a:pt x="3529" y="3687"/>
                  </a:lnTo>
                  <a:lnTo>
                    <a:pt x="3560" y="3655"/>
                  </a:lnTo>
                  <a:lnTo>
                    <a:pt x="3718" y="3498"/>
                  </a:lnTo>
                  <a:lnTo>
                    <a:pt x="2457" y="1230"/>
                  </a:lnTo>
                  <a:lnTo>
                    <a:pt x="22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4"/>
            <p:cNvSpPr/>
            <p:nvPr/>
          </p:nvSpPr>
          <p:spPr>
            <a:xfrm>
              <a:off x="-20199150" y="3918025"/>
              <a:ext cx="81150" cy="80150"/>
            </a:xfrm>
            <a:custGeom>
              <a:rect b="b" l="l" r="r" t="t"/>
              <a:pathLst>
                <a:path extrusionOk="0" h="3206" w="3246">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4"/>
            <p:cNvSpPr/>
            <p:nvPr/>
          </p:nvSpPr>
          <p:spPr>
            <a:xfrm>
              <a:off x="-20173950" y="3880200"/>
              <a:ext cx="92175" cy="92200"/>
            </a:xfrm>
            <a:custGeom>
              <a:rect b="b" l="l" r="r" t="t"/>
              <a:pathLst>
                <a:path extrusionOk="0" h="3688" w="3687">
                  <a:moveTo>
                    <a:pt x="316" y="1"/>
                  </a:moveTo>
                  <a:cubicBezTo>
                    <a:pt x="189" y="222"/>
                    <a:pt x="63" y="442"/>
                    <a:pt x="0" y="663"/>
                  </a:cubicBezTo>
                  <a:lnTo>
                    <a:pt x="3025" y="3687"/>
                  </a:lnTo>
                  <a:cubicBezTo>
                    <a:pt x="3245" y="3624"/>
                    <a:pt x="3498" y="3498"/>
                    <a:pt x="3687" y="3372"/>
                  </a:cubicBezTo>
                  <a:lnTo>
                    <a:pt x="31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0" name="Google Shape;7290;p64"/>
          <p:cNvGrpSpPr/>
          <p:nvPr/>
        </p:nvGrpSpPr>
        <p:grpSpPr>
          <a:xfrm>
            <a:off x="2388609" y="2795687"/>
            <a:ext cx="451653" cy="451653"/>
            <a:chOff x="-20197575" y="4066875"/>
            <a:chExt cx="305625" cy="305625"/>
          </a:xfrm>
        </p:grpSpPr>
        <p:sp>
          <p:nvSpPr>
            <p:cNvPr id="7291" name="Google Shape;7291;p64"/>
            <p:cNvSpPr/>
            <p:nvPr/>
          </p:nvSpPr>
          <p:spPr>
            <a:xfrm>
              <a:off x="-20089675" y="4066875"/>
              <a:ext cx="89025" cy="92175"/>
            </a:xfrm>
            <a:custGeom>
              <a:rect b="b" l="l" r="r" t="t"/>
              <a:pathLst>
                <a:path extrusionOk="0" h="3687" w="3561">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4"/>
            <p:cNvSpPr/>
            <p:nvPr/>
          </p:nvSpPr>
          <p:spPr>
            <a:xfrm>
              <a:off x="-20024300" y="4085775"/>
              <a:ext cx="132350" cy="125250"/>
            </a:xfrm>
            <a:custGeom>
              <a:rect b="b" l="l" r="r" t="t"/>
              <a:pathLst>
                <a:path extrusionOk="0" h="5010" w="5294">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4"/>
            <p:cNvSpPr/>
            <p:nvPr/>
          </p:nvSpPr>
          <p:spPr>
            <a:xfrm>
              <a:off x="-19983350" y="4263775"/>
              <a:ext cx="18925" cy="18150"/>
            </a:xfrm>
            <a:custGeom>
              <a:rect b="b" l="l" r="r" t="t"/>
              <a:pathLst>
                <a:path extrusionOk="0" h="726" w="757">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4"/>
            <p:cNvSpPr/>
            <p:nvPr/>
          </p:nvSpPr>
          <p:spPr>
            <a:xfrm>
              <a:off x="-20035325" y="4228350"/>
              <a:ext cx="125250" cy="143350"/>
            </a:xfrm>
            <a:custGeom>
              <a:rect b="b" l="l" r="r" t="t"/>
              <a:pathLst>
                <a:path extrusionOk="0" h="5734" w="501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4"/>
            <p:cNvSpPr/>
            <p:nvPr/>
          </p:nvSpPr>
          <p:spPr>
            <a:xfrm>
              <a:off x="-20054225" y="4175575"/>
              <a:ext cx="18125" cy="125250"/>
            </a:xfrm>
            <a:custGeom>
              <a:rect b="b" l="l" r="r" t="t"/>
              <a:pathLst>
                <a:path extrusionOk="0" h="5010" w="725">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4"/>
            <p:cNvSpPr/>
            <p:nvPr/>
          </p:nvSpPr>
          <p:spPr>
            <a:xfrm>
              <a:off x="-20197575" y="4085775"/>
              <a:ext cx="132350" cy="125250"/>
            </a:xfrm>
            <a:custGeom>
              <a:rect b="b" l="l" r="r" t="t"/>
              <a:pathLst>
                <a:path extrusionOk="0" h="5010" w="5294">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4"/>
            <p:cNvSpPr/>
            <p:nvPr/>
          </p:nvSpPr>
          <p:spPr>
            <a:xfrm>
              <a:off x="-20179475" y="4229925"/>
              <a:ext cx="125275" cy="142575"/>
            </a:xfrm>
            <a:custGeom>
              <a:rect b="b" l="l" r="r" t="t"/>
              <a:pathLst>
                <a:path extrusionOk="0" h="5703" w="5011">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4"/>
            <p:cNvSpPr/>
            <p:nvPr/>
          </p:nvSpPr>
          <p:spPr>
            <a:xfrm>
              <a:off x="-20125125" y="4263775"/>
              <a:ext cx="18150" cy="18150"/>
            </a:xfrm>
            <a:custGeom>
              <a:rect b="b" l="l" r="r" t="t"/>
              <a:pathLst>
                <a:path extrusionOk="0" h="726" w="726">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64"/>
          <p:cNvGrpSpPr/>
          <p:nvPr/>
        </p:nvGrpSpPr>
        <p:grpSpPr>
          <a:xfrm>
            <a:off x="5170827" y="1687520"/>
            <a:ext cx="449325" cy="453426"/>
            <a:chOff x="-18271050" y="3333200"/>
            <a:chExt cx="304050" cy="306825"/>
          </a:xfrm>
        </p:grpSpPr>
        <p:sp>
          <p:nvSpPr>
            <p:cNvPr id="7300" name="Google Shape;7300;p64"/>
            <p:cNvSpPr/>
            <p:nvPr/>
          </p:nvSpPr>
          <p:spPr>
            <a:xfrm>
              <a:off x="-18271050" y="3407650"/>
              <a:ext cx="63025" cy="79575"/>
            </a:xfrm>
            <a:custGeom>
              <a:rect b="b" l="l" r="r" t="t"/>
              <a:pathLst>
                <a:path extrusionOk="0" h="3183" w="2521">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4"/>
            <p:cNvSpPr/>
            <p:nvPr/>
          </p:nvSpPr>
          <p:spPr>
            <a:xfrm>
              <a:off x="-18030050" y="3406850"/>
              <a:ext cx="63050" cy="79575"/>
            </a:xfrm>
            <a:custGeom>
              <a:rect b="b" l="l" r="r" t="t"/>
              <a:pathLst>
                <a:path extrusionOk="0" h="3183" w="2522">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4"/>
            <p:cNvSpPr/>
            <p:nvPr/>
          </p:nvSpPr>
          <p:spPr>
            <a:xfrm>
              <a:off x="-18136375" y="3549400"/>
              <a:ext cx="35475" cy="32325"/>
            </a:xfrm>
            <a:custGeom>
              <a:rect b="b" l="l" r="r" t="t"/>
              <a:pathLst>
                <a:path extrusionOk="0" h="1293" w="1419">
                  <a:moveTo>
                    <a:pt x="725" y="1"/>
                  </a:moveTo>
                  <a:cubicBezTo>
                    <a:pt x="347" y="1"/>
                    <a:pt x="95" y="222"/>
                    <a:pt x="1" y="600"/>
                  </a:cubicBezTo>
                  <a:lnTo>
                    <a:pt x="725" y="1293"/>
                  </a:lnTo>
                  <a:lnTo>
                    <a:pt x="1419" y="600"/>
                  </a:lnTo>
                  <a:cubicBezTo>
                    <a:pt x="1355" y="285"/>
                    <a:pt x="1072"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4"/>
            <p:cNvSpPr/>
            <p:nvPr/>
          </p:nvSpPr>
          <p:spPr>
            <a:xfrm>
              <a:off x="-18233250" y="3423625"/>
              <a:ext cx="230800" cy="216400"/>
            </a:xfrm>
            <a:custGeom>
              <a:rect b="b" l="l" r="r" t="t"/>
              <a:pathLst>
                <a:path extrusionOk="0" h="8656" w="9232">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4"/>
            <p:cNvSpPr/>
            <p:nvPr/>
          </p:nvSpPr>
          <p:spPr>
            <a:xfrm>
              <a:off x="-18231675" y="3333200"/>
              <a:ext cx="220575" cy="125650"/>
            </a:xfrm>
            <a:custGeom>
              <a:rect b="b" l="l" r="r" t="t"/>
              <a:pathLst>
                <a:path extrusionOk="0" h="5026" w="8823">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5" name="Google Shape;7305;p64"/>
          <p:cNvGrpSpPr/>
          <p:nvPr/>
        </p:nvGrpSpPr>
        <p:grpSpPr>
          <a:xfrm>
            <a:off x="5171399" y="2244171"/>
            <a:ext cx="448180" cy="448143"/>
            <a:chOff x="-18270275" y="3710875"/>
            <a:chExt cx="303275" cy="303250"/>
          </a:xfrm>
        </p:grpSpPr>
        <p:sp>
          <p:nvSpPr>
            <p:cNvPr id="7306" name="Google Shape;7306;p64"/>
            <p:cNvSpPr/>
            <p:nvPr/>
          </p:nvSpPr>
          <p:spPr>
            <a:xfrm>
              <a:off x="-18240325" y="3896975"/>
              <a:ext cx="59875" cy="71475"/>
            </a:xfrm>
            <a:custGeom>
              <a:rect b="b" l="l" r="r" t="t"/>
              <a:pathLst>
                <a:path extrusionOk="0" h="2859" w="2395">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4"/>
            <p:cNvSpPr/>
            <p:nvPr/>
          </p:nvSpPr>
          <p:spPr>
            <a:xfrm>
              <a:off x="-18254500" y="3765100"/>
              <a:ext cx="267800" cy="249025"/>
            </a:xfrm>
            <a:custGeom>
              <a:rect b="b" l="l" r="r" t="t"/>
              <a:pathLst>
                <a:path extrusionOk="0" h="9961" w="10712">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4"/>
            <p:cNvSpPr/>
            <p:nvPr/>
          </p:nvSpPr>
          <p:spPr>
            <a:xfrm>
              <a:off x="-18057600" y="3896625"/>
              <a:ext cx="61450" cy="71825"/>
            </a:xfrm>
            <a:custGeom>
              <a:rect b="b" l="l" r="r" t="t"/>
              <a:pathLst>
                <a:path extrusionOk="0" h="2873" w="2458">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4"/>
            <p:cNvSpPr/>
            <p:nvPr/>
          </p:nvSpPr>
          <p:spPr>
            <a:xfrm>
              <a:off x="-18127700" y="3949125"/>
              <a:ext cx="18125" cy="16975"/>
            </a:xfrm>
            <a:custGeom>
              <a:rect b="b" l="l" r="r" t="t"/>
              <a:pathLst>
                <a:path extrusionOk="0" h="679" w="725">
                  <a:moveTo>
                    <a:pt x="351" y="1"/>
                  </a:moveTo>
                  <a:cubicBezTo>
                    <a:pt x="197" y="1"/>
                    <a:pt x="48" y="79"/>
                    <a:pt x="0" y="237"/>
                  </a:cubicBezTo>
                  <a:lnTo>
                    <a:pt x="378" y="678"/>
                  </a:lnTo>
                  <a:lnTo>
                    <a:pt x="725" y="237"/>
                  </a:lnTo>
                  <a:cubicBezTo>
                    <a:pt x="662" y="79"/>
                    <a:pt x="504"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4"/>
            <p:cNvSpPr/>
            <p:nvPr/>
          </p:nvSpPr>
          <p:spPr>
            <a:xfrm>
              <a:off x="-18270275" y="3710875"/>
              <a:ext cx="107150" cy="98475"/>
            </a:xfrm>
            <a:custGeom>
              <a:rect b="b" l="l" r="r" t="t"/>
              <a:pathLst>
                <a:path extrusionOk="0" h="3939" w="4286">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4"/>
            <p:cNvSpPr/>
            <p:nvPr/>
          </p:nvSpPr>
          <p:spPr>
            <a:xfrm>
              <a:off x="-18074925" y="3710875"/>
              <a:ext cx="107925" cy="99275"/>
            </a:xfrm>
            <a:custGeom>
              <a:rect b="b" l="l" r="r" t="t"/>
              <a:pathLst>
                <a:path extrusionOk="0" h="3971" w="4317">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2" name="Google Shape;7312;p64"/>
          <p:cNvGrpSpPr/>
          <p:nvPr/>
        </p:nvGrpSpPr>
        <p:grpSpPr>
          <a:xfrm>
            <a:off x="5224951" y="2797422"/>
            <a:ext cx="341076" cy="448180"/>
            <a:chOff x="-18234025" y="4084200"/>
            <a:chExt cx="230800" cy="303275"/>
          </a:xfrm>
        </p:grpSpPr>
        <p:sp>
          <p:nvSpPr>
            <p:cNvPr id="7313" name="Google Shape;7313;p64"/>
            <p:cNvSpPr/>
            <p:nvPr/>
          </p:nvSpPr>
          <p:spPr>
            <a:xfrm>
              <a:off x="-18234025" y="4246450"/>
              <a:ext cx="230800" cy="141025"/>
            </a:xfrm>
            <a:custGeom>
              <a:rect b="b" l="l" r="r" t="t"/>
              <a:pathLst>
                <a:path extrusionOk="0" h="5641" w="9232">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4"/>
            <p:cNvSpPr/>
            <p:nvPr/>
          </p:nvSpPr>
          <p:spPr>
            <a:xfrm>
              <a:off x="-18200175" y="4156675"/>
              <a:ext cx="161500" cy="87450"/>
            </a:xfrm>
            <a:custGeom>
              <a:rect b="b" l="l" r="r" t="t"/>
              <a:pathLst>
                <a:path extrusionOk="0" h="3498" w="646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64"/>
            <p:cNvSpPr/>
            <p:nvPr/>
          </p:nvSpPr>
          <p:spPr>
            <a:xfrm>
              <a:off x="-18211200" y="4084200"/>
              <a:ext cx="185125" cy="71700"/>
            </a:xfrm>
            <a:custGeom>
              <a:rect b="b" l="l" r="r" t="t"/>
              <a:pathLst>
                <a:path extrusionOk="0" h="2868" w="7405">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64"/>
          <p:cNvGrpSpPr/>
          <p:nvPr/>
        </p:nvGrpSpPr>
        <p:grpSpPr>
          <a:xfrm>
            <a:off x="2337506" y="3341641"/>
            <a:ext cx="449325" cy="450470"/>
            <a:chOff x="-16419350" y="3308400"/>
            <a:chExt cx="304050" cy="304825"/>
          </a:xfrm>
        </p:grpSpPr>
        <p:sp>
          <p:nvSpPr>
            <p:cNvPr id="7317" name="Google Shape;7317;p64"/>
            <p:cNvSpPr/>
            <p:nvPr/>
          </p:nvSpPr>
          <p:spPr>
            <a:xfrm>
              <a:off x="-16222450" y="3344625"/>
              <a:ext cx="53600" cy="67775"/>
            </a:xfrm>
            <a:custGeom>
              <a:rect b="b" l="l" r="r" t="t"/>
              <a:pathLst>
                <a:path extrusionOk="0" h="2711" w="2144">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4"/>
            <p:cNvSpPr/>
            <p:nvPr/>
          </p:nvSpPr>
          <p:spPr>
            <a:xfrm>
              <a:off x="-16365000" y="3346200"/>
              <a:ext cx="52800" cy="66975"/>
            </a:xfrm>
            <a:custGeom>
              <a:rect b="b" l="l" r="r" t="t"/>
              <a:pathLst>
                <a:path extrusionOk="0" h="2679" w="2112">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4"/>
            <p:cNvSpPr/>
            <p:nvPr/>
          </p:nvSpPr>
          <p:spPr>
            <a:xfrm>
              <a:off x="-16419350" y="3417100"/>
              <a:ext cx="142575" cy="160700"/>
            </a:xfrm>
            <a:custGeom>
              <a:rect b="b" l="l" r="r" t="t"/>
              <a:pathLst>
                <a:path extrusionOk="0" h="6428" w="5703">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4"/>
            <p:cNvSpPr/>
            <p:nvPr/>
          </p:nvSpPr>
          <p:spPr>
            <a:xfrm>
              <a:off x="-16258675" y="3417100"/>
              <a:ext cx="143375" cy="161475"/>
            </a:xfrm>
            <a:custGeom>
              <a:rect b="b" l="l" r="r" t="t"/>
              <a:pathLst>
                <a:path extrusionOk="0" h="6459" w="5735">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4"/>
            <p:cNvSpPr/>
            <p:nvPr/>
          </p:nvSpPr>
          <p:spPr>
            <a:xfrm>
              <a:off x="-16310650" y="3308400"/>
              <a:ext cx="86650" cy="155975"/>
            </a:xfrm>
            <a:custGeom>
              <a:rect b="b" l="l" r="r" t="t"/>
              <a:pathLst>
                <a:path extrusionOk="0" h="6239" w="3466">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4"/>
            <p:cNvSpPr/>
            <p:nvPr/>
          </p:nvSpPr>
          <p:spPr>
            <a:xfrm>
              <a:off x="-16327975" y="3589575"/>
              <a:ext cx="51200" cy="23650"/>
            </a:xfrm>
            <a:custGeom>
              <a:rect b="b" l="l" r="r" t="t"/>
              <a:pathLst>
                <a:path extrusionOk="0" h="946" w="2048">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4"/>
            <p:cNvSpPr/>
            <p:nvPr/>
          </p:nvSpPr>
          <p:spPr>
            <a:xfrm>
              <a:off x="-16258675" y="3589575"/>
              <a:ext cx="51225" cy="23650"/>
            </a:xfrm>
            <a:custGeom>
              <a:rect b="b" l="l" r="r" t="t"/>
              <a:pathLst>
                <a:path extrusionOk="0" h="946" w="2049">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4" name="Google Shape;7324;p64"/>
          <p:cNvGrpSpPr/>
          <p:nvPr/>
        </p:nvGrpSpPr>
        <p:grpSpPr>
          <a:xfrm>
            <a:off x="4609062" y="3340423"/>
            <a:ext cx="395755" cy="452872"/>
            <a:chOff x="-16401225" y="3683275"/>
            <a:chExt cx="267800" cy="306450"/>
          </a:xfrm>
        </p:grpSpPr>
        <p:sp>
          <p:nvSpPr>
            <p:cNvPr id="7325" name="Google Shape;7325;p64"/>
            <p:cNvSpPr/>
            <p:nvPr/>
          </p:nvSpPr>
          <p:spPr>
            <a:xfrm>
              <a:off x="-16257875" y="3826650"/>
              <a:ext cx="70900" cy="72500"/>
            </a:xfrm>
            <a:custGeom>
              <a:rect b="b" l="l" r="r" t="t"/>
              <a:pathLst>
                <a:path extrusionOk="0" h="2900" w="2836">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4"/>
            <p:cNvSpPr/>
            <p:nvPr/>
          </p:nvSpPr>
          <p:spPr>
            <a:xfrm>
              <a:off x="-16275200" y="3832375"/>
              <a:ext cx="16550" cy="16350"/>
            </a:xfrm>
            <a:custGeom>
              <a:rect b="b" l="l" r="r" t="t"/>
              <a:pathLst>
                <a:path extrusionOk="0" h="654" w="662">
                  <a:moveTo>
                    <a:pt x="319" y="0"/>
                  </a:moveTo>
                  <a:cubicBezTo>
                    <a:pt x="173" y="0"/>
                    <a:pt x="32" y="71"/>
                    <a:pt x="0" y="213"/>
                  </a:cubicBezTo>
                  <a:lnTo>
                    <a:pt x="347" y="654"/>
                  </a:lnTo>
                  <a:lnTo>
                    <a:pt x="662" y="213"/>
                  </a:lnTo>
                  <a:cubicBezTo>
                    <a:pt x="614" y="71"/>
                    <a:pt x="465" y="0"/>
                    <a:pt x="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4"/>
            <p:cNvSpPr/>
            <p:nvPr/>
          </p:nvSpPr>
          <p:spPr>
            <a:xfrm>
              <a:off x="-16347675" y="3825875"/>
              <a:ext cx="70900" cy="70900"/>
            </a:xfrm>
            <a:custGeom>
              <a:rect b="b" l="l" r="r" t="t"/>
              <a:pathLst>
                <a:path extrusionOk="0" h="2836" w="2836">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4"/>
            <p:cNvSpPr/>
            <p:nvPr/>
          </p:nvSpPr>
          <p:spPr>
            <a:xfrm>
              <a:off x="-16338225" y="3907775"/>
              <a:ext cx="35475" cy="81950"/>
            </a:xfrm>
            <a:custGeom>
              <a:rect b="b" l="l" r="r" t="t"/>
              <a:pathLst>
                <a:path extrusionOk="0" h="3278" w="1419">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4"/>
            <p:cNvSpPr/>
            <p:nvPr/>
          </p:nvSpPr>
          <p:spPr>
            <a:xfrm>
              <a:off x="-16231900" y="3906200"/>
              <a:ext cx="35475" cy="81150"/>
            </a:xfrm>
            <a:custGeom>
              <a:rect b="b" l="l" r="r" t="t"/>
              <a:pathLst>
                <a:path extrusionOk="0" h="3246" w="1419">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4"/>
            <p:cNvSpPr/>
            <p:nvPr/>
          </p:nvSpPr>
          <p:spPr>
            <a:xfrm>
              <a:off x="-16285450" y="3891250"/>
              <a:ext cx="35475" cy="59875"/>
            </a:xfrm>
            <a:custGeom>
              <a:rect b="b" l="l" r="r" t="t"/>
              <a:pathLst>
                <a:path extrusionOk="0" h="2395" w="1419">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4"/>
            <p:cNvSpPr/>
            <p:nvPr/>
          </p:nvSpPr>
          <p:spPr>
            <a:xfrm>
              <a:off x="-16401225" y="3683275"/>
              <a:ext cx="267800" cy="249725"/>
            </a:xfrm>
            <a:custGeom>
              <a:rect b="b" l="l" r="r" t="t"/>
              <a:pathLst>
                <a:path extrusionOk="0" h="9989" w="10712">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2" name="Google Shape;7332;p64"/>
          <p:cNvGrpSpPr/>
          <p:nvPr/>
        </p:nvGrpSpPr>
        <p:grpSpPr>
          <a:xfrm>
            <a:off x="7974511" y="2797062"/>
            <a:ext cx="450470" cy="448180"/>
            <a:chOff x="-16419350" y="4058200"/>
            <a:chExt cx="304825" cy="303275"/>
          </a:xfrm>
        </p:grpSpPr>
        <p:sp>
          <p:nvSpPr>
            <p:cNvPr id="7333" name="Google Shape;7333;p64"/>
            <p:cNvSpPr/>
            <p:nvPr/>
          </p:nvSpPr>
          <p:spPr>
            <a:xfrm>
              <a:off x="-16347675" y="4202350"/>
              <a:ext cx="18150" cy="17350"/>
            </a:xfrm>
            <a:custGeom>
              <a:rect b="b" l="l" r="r" t="t"/>
              <a:pathLst>
                <a:path extrusionOk="0" h="694" w="726">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4"/>
            <p:cNvSpPr/>
            <p:nvPr/>
          </p:nvSpPr>
          <p:spPr>
            <a:xfrm>
              <a:off x="-16400450" y="416690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4"/>
            <p:cNvSpPr/>
            <p:nvPr/>
          </p:nvSpPr>
          <p:spPr>
            <a:xfrm>
              <a:off x="-16389425" y="4058200"/>
              <a:ext cx="220575" cy="106950"/>
            </a:xfrm>
            <a:custGeom>
              <a:rect b="b" l="l" r="r" t="t"/>
              <a:pathLst>
                <a:path extrusionOk="0" h="4278" w="8823">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4"/>
            <p:cNvSpPr/>
            <p:nvPr/>
          </p:nvSpPr>
          <p:spPr>
            <a:xfrm>
              <a:off x="-16298850" y="4178725"/>
              <a:ext cx="41000" cy="47275"/>
            </a:xfrm>
            <a:custGeom>
              <a:rect b="b" l="l" r="r" t="t"/>
              <a:pathLst>
                <a:path extrusionOk="0" h="1891" w="164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4"/>
            <p:cNvSpPr/>
            <p:nvPr/>
          </p:nvSpPr>
          <p:spPr>
            <a:xfrm>
              <a:off x="-16246075" y="4178725"/>
              <a:ext cx="41775" cy="55150"/>
            </a:xfrm>
            <a:custGeom>
              <a:rect b="b" l="l" r="r" t="t"/>
              <a:pathLst>
                <a:path extrusionOk="0" h="2206" w="1671">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4"/>
            <p:cNvSpPr/>
            <p:nvPr/>
          </p:nvSpPr>
          <p:spPr>
            <a:xfrm>
              <a:off x="-16419350" y="4122000"/>
              <a:ext cx="304050" cy="188725"/>
            </a:xfrm>
            <a:custGeom>
              <a:rect b="b" l="l" r="r" t="t"/>
              <a:pathLst>
                <a:path extrusionOk="0" h="7549" w="12162">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4"/>
            <p:cNvSpPr/>
            <p:nvPr/>
          </p:nvSpPr>
          <p:spPr>
            <a:xfrm>
              <a:off x="-16419350" y="4263775"/>
              <a:ext cx="304825" cy="97700"/>
            </a:xfrm>
            <a:custGeom>
              <a:rect b="b" l="l" r="r" t="t"/>
              <a:pathLst>
                <a:path extrusionOk="0" h="3908" w="12193">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0" name="Google Shape;7340;p64"/>
          <p:cNvGrpSpPr/>
          <p:nvPr/>
        </p:nvGrpSpPr>
        <p:grpSpPr>
          <a:xfrm>
            <a:off x="4001398" y="3343080"/>
            <a:ext cx="450507" cy="447589"/>
            <a:chOff x="-15296200" y="3326900"/>
            <a:chExt cx="304850" cy="302875"/>
          </a:xfrm>
        </p:grpSpPr>
        <p:sp>
          <p:nvSpPr>
            <p:cNvPr id="7341" name="Google Shape;7341;p64"/>
            <p:cNvSpPr/>
            <p:nvPr/>
          </p:nvSpPr>
          <p:spPr>
            <a:xfrm>
              <a:off x="-15182775" y="3326900"/>
              <a:ext cx="77200" cy="157175"/>
            </a:xfrm>
            <a:custGeom>
              <a:rect b="b" l="l" r="r" t="t"/>
              <a:pathLst>
                <a:path extrusionOk="0" h="6287" w="3088">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4"/>
            <p:cNvSpPr/>
            <p:nvPr/>
          </p:nvSpPr>
          <p:spPr>
            <a:xfrm>
              <a:off x="-15260825" y="3363175"/>
              <a:ext cx="108800" cy="199650"/>
            </a:xfrm>
            <a:custGeom>
              <a:rect b="b" l="l" r="r" t="t"/>
              <a:pathLst>
                <a:path extrusionOk="0" h="7986" w="4352">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4"/>
            <p:cNvSpPr/>
            <p:nvPr/>
          </p:nvSpPr>
          <p:spPr>
            <a:xfrm>
              <a:off x="-15135525" y="3362475"/>
              <a:ext cx="109325" cy="200350"/>
            </a:xfrm>
            <a:custGeom>
              <a:rect b="b" l="l" r="r" t="t"/>
              <a:pathLst>
                <a:path extrusionOk="0" h="8014" w="4373">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4"/>
            <p:cNvSpPr/>
            <p:nvPr/>
          </p:nvSpPr>
          <p:spPr>
            <a:xfrm>
              <a:off x="-15296200" y="3416600"/>
              <a:ext cx="143375" cy="213175"/>
            </a:xfrm>
            <a:custGeom>
              <a:rect b="b" l="l" r="r" t="t"/>
              <a:pathLst>
                <a:path extrusionOk="0" h="8527" w="5735">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4"/>
            <p:cNvSpPr/>
            <p:nvPr/>
          </p:nvSpPr>
          <p:spPr>
            <a:xfrm>
              <a:off x="-15134725" y="3416100"/>
              <a:ext cx="143375" cy="213675"/>
            </a:xfrm>
            <a:custGeom>
              <a:rect b="b" l="l" r="r" t="t"/>
              <a:pathLst>
                <a:path extrusionOk="0" h="8547" w="5735">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6" name="Google Shape;7346;p64"/>
          <p:cNvGrpSpPr/>
          <p:nvPr/>
        </p:nvGrpSpPr>
        <p:grpSpPr>
          <a:xfrm>
            <a:off x="2917051" y="1706881"/>
            <a:ext cx="486566" cy="414708"/>
            <a:chOff x="-19835275" y="3330250"/>
            <a:chExt cx="329250" cy="280625"/>
          </a:xfrm>
        </p:grpSpPr>
        <p:sp>
          <p:nvSpPr>
            <p:cNvPr id="7347" name="Google Shape;7347;p64"/>
            <p:cNvSpPr/>
            <p:nvPr/>
          </p:nvSpPr>
          <p:spPr>
            <a:xfrm>
              <a:off x="-19768325" y="3361750"/>
              <a:ext cx="197725" cy="249125"/>
            </a:xfrm>
            <a:custGeom>
              <a:rect b="b" l="l" r="r" t="t"/>
              <a:pathLst>
                <a:path extrusionOk="0" h="9965" w="7909">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4"/>
            <p:cNvSpPr/>
            <p:nvPr/>
          </p:nvSpPr>
          <p:spPr>
            <a:xfrm>
              <a:off x="-19622625" y="3330250"/>
              <a:ext cx="116600" cy="189250"/>
            </a:xfrm>
            <a:custGeom>
              <a:rect b="b" l="l" r="r" t="t"/>
              <a:pathLst>
                <a:path extrusionOk="0" h="7570" w="4664">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4"/>
            <p:cNvSpPr/>
            <p:nvPr/>
          </p:nvSpPr>
          <p:spPr>
            <a:xfrm>
              <a:off x="-19835275" y="3330250"/>
              <a:ext cx="116600" cy="189250"/>
            </a:xfrm>
            <a:custGeom>
              <a:rect b="b" l="l" r="r" t="t"/>
              <a:pathLst>
                <a:path extrusionOk="0" h="7570" w="4664">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0" name="Google Shape;7350;p64"/>
          <p:cNvGrpSpPr/>
          <p:nvPr/>
        </p:nvGrpSpPr>
        <p:grpSpPr>
          <a:xfrm>
            <a:off x="2935080" y="2243470"/>
            <a:ext cx="450507" cy="449547"/>
            <a:chOff x="-19822675" y="3692750"/>
            <a:chExt cx="304850" cy="304200"/>
          </a:xfrm>
        </p:grpSpPr>
        <p:sp>
          <p:nvSpPr>
            <p:cNvPr id="7351" name="Google Shape;7351;p64"/>
            <p:cNvSpPr/>
            <p:nvPr/>
          </p:nvSpPr>
          <p:spPr>
            <a:xfrm>
              <a:off x="-19715550" y="3692750"/>
              <a:ext cx="90600" cy="60675"/>
            </a:xfrm>
            <a:custGeom>
              <a:rect b="b" l="l" r="r" t="t"/>
              <a:pathLst>
                <a:path extrusionOk="0" h="2427" w="3624">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4"/>
            <p:cNvSpPr/>
            <p:nvPr/>
          </p:nvSpPr>
          <p:spPr>
            <a:xfrm>
              <a:off x="-19660425" y="3766200"/>
              <a:ext cx="142600" cy="230750"/>
            </a:xfrm>
            <a:custGeom>
              <a:rect b="b" l="l" r="r" t="t"/>
              <a:pathLst>
                <a:path extrusionOk="0" h="9230" w="5704">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4"/>
            <p:cNvSpPr/>
            <p:nvPr/>
          </p:nvSpPr>
          <p:spPr>
            <a:xfrm>
              <a:off x="-19728150" y="3763650"/>
              <a:ext cx="114225" cy="54375"/>
            </a:xfrm>
            <a:custGeom>
              <a:rect b="b" l="l" r="r" t="t"/>
              <a:pathLst>
                <a:path extrusionOk="0" h="2175" w="4569">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4"/>
            <p:cNvSpPr/>
            <p:nvPr/>
          </p:nvSpPr>
          <p:spPr>
            <a:xfrm>
              <a:off x="-19695075" y="3868400"/>
              <a:ext cx="48075" cy="110300"/>
            </a:xfrm>
            <a:custGeom>
              <a:rect b="b" l="l" r="r" t="t"/>
              <a:pathLst>
                <a:path extrusionOk="0" h="4412" w="1923">
                  <a:moveTo>
                    <a:pt x="977" y="0"/>
                  </a:moveTo>
                  <a:lnTo>
                    <a:pt x="0" y="4285"/>
                  </a:lnTo>
                  <a:cubicBezTo>
                    <a:pt x="316" y="4380"/>
                    <a:pt x="631" y="4411"/>
                    <a:pt x="977" y="4411"/>
                  </a:cubicBezTo>
                  <a:cubicBezTo>
                    <a:pt x="1261" y="4411"/>
                    <a:pt x="1576" y="4380"/>
                    <a:pt x="1922" y="4285"/>
                  </a:cubicBez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4"/>
            <p:cNvSpPr/>
            <p:nvPr/>
          </p:nvSpPr>
          <p:spPr>
            <a:xfrm>
              <a:off x="-19822675" y="3764250"/>
              <a:ext cx="142575" cy="229550"/>
            </a:xfrm>
            <a:custGeom>
              <a:rect b="b" l="l" r="r" t="t"/>
              <a:pathLst>
                <a:path extrusionOk="0" h="9182" w="5703">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6" name="Google Shape;7356;p64"/>
          <p:cNvGrpSpPr/>
          <p:nvPr/>
        </p:nvGrpSpPr>
        <p:grpSpPr>
          <a:xfrm>
            <a:off x="2935672" y="2796278"/>
            <a:ext cx="449325" cy="450470"/>
            <a:chOff x="-19822675" y="4066875"/>
            <a:chExt cx="304050" cy="304825"/>
          </a:xfrm>
        </p:grpSpPr>
        <p:sp>
          <p:nvSpPr>
            <p:cNvPr id="7357" name="Google Shape;7357;p64"/>
            <p:cNvSpPr/>
            <p:nvPr/>
          </p:nvSpPr>
          <p:spPr>
            <a:xfrm>
              <a:off x="-19803775" y="4086925"/>
              <a:ext cx="71700" cy="68975"/>
            </a:xfrm>
            <a:custGeom>
              <a:rect b="b" l="l" r="r" t="t"/>
              <a:pathLst>
                <a:path extrusionOk="0" h="2759" w="2868">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4"/>
            <p:cNvSpPr/>
            <p:nvPr/>
          </p:nvSpPr>
          <p:spPr>
            <a:xfrm>
              <a:off x="-19822675" y="4174775"/>
              <a:ext cx="304050" cy="124475"/>
            </a:xfrm>
            <a:custGeom>
              <a:rect b="b" l="l" r="r" t="t"/>
              <a:pathLst>
                <a:path extrusionOk="0" h="4979" w="12162">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4"/>
            <p:cNvSpPr/>
            <p:nvPr/>
          </p:nvSpPr>
          <p:spPr>
            <a:xfrm>
              <a:off x="-19732100" y="4066875"/>
              <a:ext cx="122100" cy="89825"/>
            </a:xfrm>
            <a:custGeom>
              <a:rect b="b" l="l" r="r" t="t"/>
              <a:pathLst>
                <a:path extrusionOk="0" h="3593" w="4884">
                  <a:moveTo>
                    <a:pt x="2427" y="1"/>
                  </a:moveTo>
                  <a:cubicBezTo>
                    <a:pt x="1229" y="1"/>
                    <a:pt x="190" y="1796"/>
                    <a:pt x="1" y="3592"/>
                  </a:cubicBezTo>
                  <a:lnTo>
                    <a:pt x="4884" y="3592"/>
                  </a:lnTo>
                  <a:cubicBezTo>
                    <a:pt x="4695" y="1796"/>
                    <a:pt x="3687"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4"/>
            <p:cNvSpPr/>
            <p:nvPr/>
          </p:nvSpPr>
          <p:spPr>
            <a:xfrm>
              <a:off x="-19609225" y="4087725"/>
              <a:ext cx="71700" cy="69750"/>
            </a:xfrm>
            <a:custGeom>
              <a:rect b="b" l="l" r="r" t="t"/>
              <a:pathLst>
                <a:path extrusionOk="0" h="2790" w="2868">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4"/>
            <p:cNvSpPr/>
            <p:nvPr/>
          </p:nvSpPr>
          <p:spPr>
            <a:xfrm>
              <a:off x="-19643875" y="4308675"/>
              <a:ext cx="70900" cy="44125"/>
            </a:xfrm>
            <a:custGeom>
              <a:rect b="b" l="l" r="r" t="t"/>
              <a:pathLst>
                <a:path extrusionOk="0" h="1765" w="2836">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4"/>
            <p:cNvSpPr/>
            <p:nvPr/>
          </p:nvSpPr>
          <p:spPr>
            <a:xfrm>
              <a:off x="-19581650" y="4292925"/>
              <a:ext cx="63025" cy="78775"/>
            </a:xfrm>
            <a:custGeom>
              <a:rect b="b" l="l" r="r" t="t"/>
              <a:pathLst>
                <a:path extrusionOk="0" h="3151" w="2521">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3" name="Google Shape;7363;p64"/>
          <p:cNvGrpSpPr/>
          <p:nvPr/>
        </p:nvGrpSpPr>
        <p:grpSpPr>
          <a:xfrm>
            <a:off x="5744740" y="1689571"/>
            <a:ext cx="399302" cy="449325"/>
            <a:chOff x="-17878825" y="3334400"/>
            <a:chExt cx="270200" cy="304050"/>
          </a:xfrm>
        </p:grpSpPr>
        <p:sp>
          <p:nvSpPr>
            <p:cNvPr id="7364" name="Google Shape;7364;p64"/>
            <p:cNvSpPr/>
            <p:nvPr/>
          </p:nvSpPr>
          <p:spPr>
            <a:xfrm>
              <a:off x="-17683475" y="3334400"/>
              <a:ext cx="74850" cy="74050"/>
            </a:xfrm>
            <a:custGeom>
              <a:rect b="b" l="l" r="r" t="t"/>
              <a:pathLst>
                <a:path extrusionOk="0" h="2962" w="2994">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4"/>
            <p:cNvSpPr/>
            <p:nvPr/>
          </p:nvSpPr>
          <p:spPr>
            <a:xfrm>
              <a:off x="-17752000" y="3513975"/>
              <a:ext cx="16550" cy="16550"/>
            </a:xfrm>
            <a:custGeom>
              <a:rect b="b" l="l" r="r" t="t"/>
              <a:pathLst>
                <a:path extrusionOk="0" h="662" w="662">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4"/>
            <p:cNvSpPr/>
            <p:nvPr/>
          </p:nvSpPr>
          <p:spPr>
            <a:xfrm>
              <a:off x="-17860700" y="3405275"/>
              <a:ext cx="107150" cy="206225"/>
            </a:xfrm>
            <a:custGeom>
              <a:rect b="b" l="l" r="r" t="t"/>
              <a:pathLst>
                <a:path extrusionOk="0" h="8249" w="4286">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4"/>
            <p:cNvSpPr/>
            <p:nvPr/>
          </p:nvSpPr>
          <p:spPr>
            <a:xfrm>
              <a:off x="-17735475" y="3405275"/>
              <a:ext cx="107150" cy="206475"/>
            </a:xfrm>
            <a:custGeom>
              <a:rect b="b" l="l" r="r" t="t"/>
              <a:pathLst>
                <a:path extrusionOk="0" h="8259" w="4286">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4"/>
            <p:cNvSpPr/>
            <p:nvPr/>
          </p:nvSpPr>
          <p:spPr>
            <a:xfrm>
              <a:off x="-17812650" y="3353300"/>
              <a:ext cx="136275" cy="144150"/>
            </a:xfrm>
            <a:custGeom>
              <a:rect b="b" l="l" r="r" t="t"/>
              <a:pathLst>
                <a:path extrusionOk="0" h="5766" w="5451">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4"/>
            <p:cNvSpPr/>
            <p:nvPr/>
          </p:nvSpPr>
          <p:spPr>
            <a:xfrm>
              <a:off x="-17770900" y="3614000"/>
              <a:ext cx="52775" cy="24450"/>
            </a:xfrm>
            <a:custGeom>
              <a:rect b="b" l="l" r="r" t="t"/>
              <a:pathLst>
                <a:path extrusionOk="0" h="978" w="2111">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4"/>
            <p:cNvSpPr/>
            <p:nvPr/>
          </p:nvSpPr>
          <p:spPr>
            <a:xfrm>
              <a:off x="-17878825" y="3334400"/>
              <a:ext cx="74075" cy="74050"/>
            </a:xfrm>
            <a:custGeom>
              <a:rect b="b" l="l" r="r" t="t"/>
              <a:pathLst>
                <a:path extrusionOk="0" h="2962" w="2963">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1" name="Google Shape;7371;p64"/>
          <p:cNvGrpSpPr/>
          <p:nvPr/>
        </p:nvGrpSpPr>
        <p:grpSpPr>
          <a:xfrm>
            <a:off x="5718565" y="2242416"/>
            <a:ext cx="451653" cy="451653"/>
            <a:chOff x="-17896150" y="3709300"/>
            <a:chExt cx="305625" cy="305625"/>
          </a:xfrm>
        </p:grpSpPr>
        <p:sp>
          <p:nvSpPr>
            <p:cNvPr id="7372" name="Google Shape;7372;p64"/>
            <p:cNvSpPr/>
            <p:nvPr/>
          </p:nvSpPr>
          <p:spPr>
            <a:xfrm>
              <a:off x="-17896150" y="3709300"/>
              <a:ext cx="54375" cy="77200"/>
            </a:xfrm>
            <a:custGeom>
              <a:rect b="b" l="l" r="r" t="t"/>
              <a:pathLst>
                <a:path extrusionOk="0" h="3088" w="2175">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4"/>
            <p:cNvSpPr/>
            <p:nvPr/>
          </p:nvSpPr>
          <p:spPr>
            <a:xfrm>
              <a:off x="-17877250" y="3801075"/>
              <a:ext cx="286725" cy="213850"/>
            </a:xfrm>
            <a:custGeom>
              <a:rect b="b" l="l" r="r" t="t"/>
              <a:pathLst>
                <a:path extrusionOk="0" h="8554" w="11469">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4"/>
            <p:cNvSpPr/>
            <p:nvPr/>
          </p:nvSpPr>
          <p:spPr>
            <a:xfrm>
              <a:off x="-17783500" y="3763075"/>
              <a:ext cx="191400" cy="194350"/>
            </a:xfrm>
            <a:custGeom>
              <a:rect b="b" l="l" r="r" t="t"/>
              <a:pathLst>
                <a:path extrusionOk="0" h="7774" w="7656">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4"/>
            <p:cNvSpPr/>
            <p:nvPr/>
          </p:nvSpPr>
          <p:spPr>
            <a:xfrm>
              <a:off x="-17825250" y="3710075"/>
              <a:ext cx="54375" cy="76425"/>
            </a:xfrm>
            <a:custGeom>
              <a:rect b="b" l="l" r="r" t="t"/>
              <a:pathLst>
                <a:path extrusionOk="0" h="3057" w="2175">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6" name="Google Shape;7376;p64"/>
          <p:cNvGrpSpPr/>
          <p:nvPr/>
        </p:nvGrpSpPr>
        <p:grpSpPr>
          <a:xfrm>
            <a:off x="5746495" y="2795686"/>
            <a:ext cx="395792" cy="451653"/>
            <a:chOff x="-17878025" y="4082625"/>
            <a:chExt cx="267825" cy="305625"/>
          </a:xfrm>
        </p:grpSpPr>
        <p:sp>
          <p:nvSpPr>
            <p:cNvPr id="7377" name="Google Shape;7377;p64"/>
            <p:cNvSpPr/>
            <p:nvPr/>
          </p:nvSpPr>
          <p:spPr>
            <a:xfrm>
              <a:off x="-17660650" y="4191325"/>
              <a:ext cx="50450" cy="52000"/>
            </a:xfrm>
            <a:custGeom>
              <a:rect b="b" l="l" r="r" t="t"/>
              <a:pathLst>
                <a:path extrusionOk="0" h="2080" w="2018">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4"/>
            <p:cNvSpPr/>
            <p:nvPr/>
          </p:nvSpPr>
          <p:spPr>
            <a:xfrm>
              <a:off x="-17716575" y="4084200"/>
              <a:ext cx="88250" cy="103200"/>
            </a:xfrm>
            <a:custGeom>
              <a:rect b="b" l="l" r="r" t="t"/>
              <a:pathLst>
                <a:path extrusionOk="0" h="4128" w="353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4"/>
            <p:cNvSpPr/>
            <p:nvPr/>
          </p:nvSpPr>
          <p:spPr>
            <a:xfrm>
              <a:off x="-17860700" y="4082625"/>
              <a:ext cx="90600" cy="104000"/>
            </a:xfrm>
            <a:custGeom>
              <a:rect b="b" l="l" r="r" t="t"/>
              <a:pathLst>
                <a:path extrusionOk="0" h="4160" w="3624">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4"/>
            <p:cNvSpPr/>
            <p:nvPr/>
          </p:nvSpPr>
          <p:spPr>
            <a:xfrm>
              <a:off x="-17752000" y="4281300"/>
              <a:ext cx="16550" cy="16375"/>
            </a:xfrm>
            <a:custGeom>
              <a:rect b="b" l="l" r="r" t="t"/>
              <a:pathLst>
                <a:path extrusionOk="0" h="655" w="662">
                  <a:moveTo>
                    <a:pt x="319" y="1"/>
                  </a:moveTo>
                  <a:cubicBezTo>
                    <a:pt x="173" y="1"/>
                    <a:pt x="32" y="72"/>
                    <a:pt x="0" y="213"/>
                  </a:cubicBezTo>
                  <a:lnTo>
                    <a:pt x="347" y="655"/>
                  </a:lnTo>
                  <a:lnTo>
                    <a:pt x="662" y="213"/>
                  </a:lnTo>
                  <a:cubicBezTo>
                    <a:pt x="615" y="72"/>
                    <a:pt x="465" y="1"/>
                    <a:pt x="3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4"/>
            <p:cNvSpPr/>
            <p:nvPr/>
          </p:nvSpPr>
          <p:spPr>
            <a:xfrm>
              <a:off x="-17825250" y="4173200"/>
              <a:ext cx="161475" cy="161500"/>
            </a:xfrm>
            <a:custGeom>
              <a:rect b="b" l="l" r="r" t="t"/>
              <a:pathLst>
                <a:path extrusionOk="0" h="6460" w="6459">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4"/>
            <p:cNvSpPr/>
            <p:nvPr/>
          </p:nvSpPr>
          <p:spPr>
            <a:xfrm>
              <a:off x="-17787450" y="4293725"/>
              <a:ext cx="84300" cy="94525"/>
            </a:xfrm>
            <a:custGeom>
              <a:rect b="b" l="l" r="r" t="t"/>
              <a:pathLst>
                <a:path extrusionOk="0" h="3781" w="3372">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4"/>
            <p:cNvSpPr/>
            <p:nvPr/>
          </p:nvSpPr>
          <p:spPr>
            <a:xfrm>
              <a:off x="-17878025" y="4191325"/>
              <a:ext cx="49650" cy="52000"/>
            </a:xfrm>
            <a:custGeom>
              <a:rect b="b" l="l" r="r" t="t"/>
              <a:pathLst>
                <a:path extrusionOk="0" h="2080" w="1986">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4" name="Google Shape;7384;p64"/>
          <p:cNvGrpSpPr/>
          <p:nvPr/>
        </p:nvGrpSpPr>
        <p:grpSpPr>
          <a:xfrm>
            <a:off x="2890388" y="3355015"/>
            <a:ext cx="450507" cy="423722"/>
            <a:chOff x="-16044450" y="3317850"/>
            <a:chExt cx="304850" cy="286725"/>
          </a:xfrm>
        </p:grpSpPr>
        <p:sp>
          <p:nvSpPr>
            <p:cNvPr id="7385" name="Google Shape;7385;p64"/>
            <p:cNvSpPr/>
            <p:nvPr/>
          </p:nvSpPr>
          <p:spPr>
            <a:xfrm>
              <a:off x="-15873525" y="3317850"/>
              <a:ext cx="133925" cy="115025"/>
            </a:xfrm>
            <a:custGeom>
              <a:rect b="b" l="l" r="r" t="t"/>
              <a:pathLst>
                <a:path extrusionOk="0" h="4601" w="5357">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4"/>
            <p:cNvSpPr/>
            <p:nvPr/>
          </p:nvSpPr>
          <p:spPr>
            <a:xfrm>
              <a:off x="-15915275" y="3459625"/>
              <a:ext cx="44125" cy="54375"/>
            </a:xfrm>
            <a:custGeom>
              <a:rect b="b" l="l" r="r" t="t"/>
              <a:pathLst>
                <a:path extrusionOk="0" h="2175" w="1765">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4"/>
            <p:cNvSpPr/>
            <p:nvPr/>
          </p:nvSpPr>
          <p:spPr>
            <a:xfrm>
              <a:off x="-16009000" y="3372200"/>
              <a:ext cx="232375" cy="232375"/>
            </a:xfrm>
            <a:custGeom>
              <a:rect b="b" l="l" r="r" t="t"/>
              <a:pathLst>
                <a:path extrusionOk="0" h="9295" w="9295">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4"/>
            <p:cNvSpPr/>
            <p:nvPr/>
          </p:nvSpPr>
          <p:spPr>
            <a:xfrm>
              <a:off x="-16044450" y="3317850"/>
              <a:ext cx="133150" cy="115025"/>
            </a:xfrm>
            <a:custGeom>
              <a:rect b="b" l="l" r="r" t="t"/>
              <a:pathLst>
                <a:path extrusionOk="0" h="4601" w="5326">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9" name="Google Shape;7389;p64"/>
          <p:cNvSpPr/>
          <p:nvPr/>
        </p:nvSpPr>
        <p:spPr>
          <a:xfrm>
            <a:off x="5135108" y="3341975"/>
            <a:ext cx="448180" cy="450507"/>
          </a:xfrm>
          <a:custGeom>
            <a:rect b="b" l="l" r="r" t="t"/>
            <a:pathLst>
              <a:path extrusionOk="0" h="12194" w="12131">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90" name="Google Shape;7390;p64"/>
          <p:cNvGrpSpPr/>
          <p:nvPr/>
        </p:nvGrpSpPr>
        <p:grpSpPr>
          <a:xfrm>
            <a:off x="8012905" y="2243724"/>
            <a:ext cx="373662" cy="449030"/>
            <a:chOff x="-16018450" y="4058400"/>
            <a:chExt cx="252850" cy="303850"/>
          </a:xfrm>
        </p:grpSpPr>
        <p:sp>
          <p:nvSpPr>
            <p:cNvPr id="7391" name="Google Shape;7391;p64"/>
            <p:cNvSpPr/>
            <p:nvPr/>
          </p:nvSpPr>
          <p:spPr>
            <a:xfrm>
              <a:off x="-15927875" y="4129900"/>
              <a:ext cx="88250" cy="89025"/>
            </a:xfrm>
            <a:custGeom>
              <a:rect b="b" l="l" r="r" t="t"/>
              <a:pathLst>
                <a:path extrusionOk="0" h="3561" w="353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4"/>
            <p:cNvSpPr/>
            <p:nvPr/>
          </p:nvSpPr>
          <p:spPr>
            <a:xfrm>
              <a:off x="-16002700" y="4058400"/>
              <a:ext cx="237100" cy="233575"/>
            </a:xfrm>
            <a:custGeom>
              <a:rect b="b" l="l" r="r" t="t"/>
              <a:pathLst>
                <a:path extrusionOk="0" h="9343" w="9484">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4"/>
            <p:cNvSpPr/>
            <p:nvPr/>
          </p:nvSpPr>
          <p:spPr>
            <a:xfrm>
              <a:off x="-16018450" y="4253550"/>
              <a:ext cx="129200" cy="108700"/>
            </a:xfrm>
            <a:custGeom>
              <a:rect b="b" l="l" r="r" t="t"/>
              <a:pathLst>
                <a:path extrusionOk="0" h="4348" w="5168">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4"/>
            <p:cNvSpPr/>
            <p:nvPr/>
          </p:nvSpPr>
          <p:spPr>
            <a:xfrm>
              <a:off x="-15876675" y="4254325"/>
              <a:ext cx="107925" cy="90600"/>
            </a:xfrm>
            <a:custGeom>
              <a:rect b="b" l="l" r="r" t="t"/>
              <a:pathLst>
                <a:path extrusionOk="0" h="3624" w="4317">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95" name="Google Shape;7395;p64"/>
          <p:cNvSpPr/>
          <p:nvPr/>
        </p:nvSpPr>
        <p:spPr>
          <a:xfrm>
            <a:off x="6245621" y="3343157"/>
            <a:ext cx="449288" cy="448143"/>
          </a:xfrm>
          <a:custGeom>
            <a:rect b="b" l="l" r="r" t="t"/>
            <a:pathLst>
              <a:path extrusionOk="0" h="12130" w="12161">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4"/>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00" name="Shape 7400"/>
        <p:cNvGrpSpPr/>
        <p:nvPr/>
      </p:nvGrpSpPr>
      <p:grpSpPr>
        <a:xfrm>
          <a:off x="0" y="0"/>
          <a:ext cx="0" cy="0"/>
          <a:chOff x="0" y="0"/>
          <a:chExt cx="0" cy="0"/>
        </a:xfrm>
      </p:grpSpPr>
      <p:grpSp>
        <p:nvGrpSpPr>
          <p:cNvPr id="7401" name="Google Shape;7401;p65"/>
          <p:cNvGrpSpPr/>
          <p:nvPr/>
        </p:nvGrpSpPr>
        <p:grpSpPr>
          <a:xfrm>
            <a:off x="829817" y="1689241"/>
            <a:ext cx="442337" cy="419623"/>
            <a:chOff x="-6696925" y="3272575"/>
            <a:chExt cx="307200" cy="291425"/>
          </a:xfrm>
        </p:grpSpPr>
        <p:sp>
          <p:nvSpPr>
            <p:cNvPr id="7402" name="Google Shape;7402;p65"/>
            <p:cNvSpPr/>
            <p:nvPr/>
          </p:nvSpPr>
          <p:spPr>
            <a:xfrm>
              <a:off x="-6696925" y="3371400"/>
              <a:ext cx="220575" cy="192600"/>
            </a:xfrm>
            <a:custGeom>
              <a:rect b="b" l="l" r="r" t="t"/>
              <a:pathLst>
                <a:path extrusionOk="0" h="7704" w="8823">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5"/>
            <p:cNvSpPr/>
            <p:nvPr/>
          </p:nvSpPr>
          <p:spPr>
            <a:xfrm>
              <a:off x="-6621300" y="3272575"/>
              <a:ext cx="231575" cy="194950"/>
            </a:xfrm>
            <a:custGeom>
              <a:rect b="b" l="l" r="r" t="t"/>
              <a:pathLst>
                <a:path extrusionOk="0" h="7798" w="9263">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4" name="Google Shape;7404;p65"/>
          <p:cNvGrpSpPr/>
          <p:nvPr/>
        </p:nvGrpSpPr>
        <p:grpSpPr>
          <a:xfrm>
            <a:off x="829799" y="2204636"/>
            <a:ext cx="442373" cy="420775"/>
            <a:chOff x="-6690625" y="3631325"/>
            <a:chExt cx="307225" cy="292225"/>
          </a:xfrm>
        </p:grpSpPr>
        <p:sp>
          <p:nvSpPr>
            <p:cNvPr id="7405" name="Google Shape;7405;p65"/>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5"/>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5"/>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5"/>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5"/>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65"/>
          <p:cNvGrpSpPr/>
          <p:nvPr/>
        </p:nvGrpSpPr>
        <p:grpSpPr>
          <a:xfrm>
            <a:off x="851921" y="2756972"/>
            <a:ext cx="421927" cy="419371"/>
            <a:chOff x="-6689825" y="3992050"/>
            <a:chExt cx="293025" cy="291250"/>
          </a:xfrm>
        </p:grpSpPr>
        <p:sp>
          <p:nvSpPr>
            <p:cNvPr id="7411" name="Google Shape;7411;p65"/>
            <p:cNvSpPr/>
            <p:nvPr/>
          </p:nvSpPr>
          <p:spPr>
            <a:xfrm>
              <a:off x="-6547275" y="3992050"/>
              <a:ext cx="30750" cy="65400"/>
            </a:xfrm>
            <a:custGeom>
              <a:rect b="b" l="l" r="r" t="t"/>
              <a:pathLst>
                <a:path extrusionOk="0" h="2616" w="1230">
                  <a:moveTo>
                    <a:pt x="1229" y="1"/>
                  </a:moveTo>
                  <a:cubicBezTo>
                    <a:pt x="757" y="379"/>
                    <a:pt x="284" y="1355"/>
                    <a:pt x="1" y="2616"/>
                  </a:cubicBezTo>
                  <a:lnTo>
                    <a:pt x="1229" y="2616"/>
                  </a:ln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5"/>
            <p:cNvSpPr/>
            <p:nvPr/>
          </p:nvSpPr>
          <p:spPr>
            <a:xfrm>
              <a:off x="-6547275" y="4143275"/>
              <a:ext cx="30750" cy="64600"/>
            </a:xfrm>
            <a:custGeom>
              <a:rect b="b" l="l" r="r" t="t"/>
              <a:pathLst>
                <a:path extrusionOk="0" h="2584" w="1230">
                  <a:moveTo>
                    <a:pt x="1" y="1"/>
                  </a:moveTo>
                  <a:cubicBezTo>
                    <a:pt x="284" y="1261"/>
                    <a:pt x="757" y="2237"/>
                    <a:pt x="1229" y="2584"/>
                  </a:cubicBezTo>
                  <a:lnTo>
                    <a:pt x="12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5"/>
            <p:cNvSpPr/>
            <p:nvPr/>
          </p:nvSpPr>
          <p:spPr>
            <a:xfrm>
              <a:off x="-6551200" y="4073975"/>
              <a:ext cx="34675" cy="51200"/>
            </a:xfrm>
            <a:custGeom>
              <a:rect b="b" l="l" r="r" t="t"/>
              <a:pathLst>
                <a:path extrusionOk="0" h="2048" w="1387">
                  <a:moveTo>
                    <a:pt x="63" y="0"/>
                  </a:moveTo>
                  <a:cubicBezTo>
                    <a:pt x="0" y="725"/>
                    <a:pt x="0" y="1355"/>
                    <a:pt x="63" y="2048"/>
                  </a:cubicBezTo>
                  <a:lnTo>
                    <a:pt x="1386" y="2048"/>
                  </a:lnTo>
                  <a:lnTo>
                    <a:pt x="138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5"/>
            <p:cNvSpPr/>
            <p:nvPr/>
          </p:nvSpPr>
          <p:spPr>
            <a:xfrm>
              <a:off x="-6475600" y="3994425"/>
              <a:ext cx="70125" cy="63025"/>
            </a:xfrm>
            <a:custGeom>
              <a:rect b="b" l="l" r="r" t="t"/>
              <a:pathLst>
                <a:path extrusionOk="0" h="2521" w="2805">
                  <a:moveTo>
                    <a:pt x="1" y="0"/>
                  </a:moveTo>
                  <a:cubicBezTo>
                    <a:pt x="442" y="630"/>
                    <a:pt x="757" y="1512"/>
                    <a:pt x="946" y="2521"/>
                  </a:cubicBezTo>
                  <a:lnTo>
                    <a:pt x="2805" y="2521"/>
                  </a:lnTo>
                  <a:cubicBezTo>
                    <a:pt x="2301" y="1292"/>
                    <a:pt x="1261" y="347"/>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5"/>
            <p:cNvSpPr/>
            <p:nvPr/>
          </p:nvSpPr>
          <p:spPr>
            <a:xfrm>
              <a:off x="-6449600" y="4073975"/>
              <a:ext cx="52800" cy="51200"/>
            </a:xfrm>
            <a:custGeom>
              <a:rect b="b" l="l" r="r" t="t"/>
              <a:pathLst>
                <a:path extrusionOk="0" h="2048" w="2112">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5"/>
            <p:cNvSpPr/>
            <p:nvPr/>
          </p:nvSpPr>
          <p:spPr>
            <a:xfrm>
              <a:off x="-6500000" y="3992050"/>
              <a:ext cx="30725" cy="65400"/>
            </a:xfrm>
            <a:custGeom>
              <a:rect b="b" l="l" r="r" t="t"/>
              <a:pathLst>
                <a:path extrusionOk="0" h="2616" w="1229">
                  <a:moveTo>
                    <a:pt x="0" y="1"/>
                  </a:moveTo>
                  <a:lnTo>
                    <a:pt x="0" y="2616"/>
                  </a:lnTo>
                  <a:lnTo>
                    <a:pt x="1229" y="2616"/>
                  </a:lnTo>
                  <a:cubicBezTo>
                    <a:pt x="977" y="1355"/>
                    <a:pt x="473" y="37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5"/>
            <p:cNvSpPr/>
            <p:nvPr/>
          </p:nvSpPr>
          <p:spPr>
            <a:xfrm>
              <a:off x="-6500000" y="4143275"/>
              <a:ext cx="30725" cy="64600"/>
            </a:xfrm>
            <a:custGeom>
              <a:rect b="b" l="l" r="r" t="t"/>
              <a:pathLst>
                <a:path extrusionOk="0" h="2584" w="1229">
                  <a:moveTo>
                    <a:pt x="0" y="1"/>
                  </a:moveTo>
                  <a:lnTo>
                    <a:pt x="0" y="2584"/>
                  </a:lnTo>
                  <a:cubicBezTo>
                    <a:pt x="473" y="2237"/>
                    <a:pt x="945" y="126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5"/>
            <p:cNvSpPr/>
            <p:nvPr/>
          </p:nvSpPr>
          <p:spPr>
            <a:xfrm>
              <a:off x="-6689825" y="4141700"/>
              <a:ext cx="149675" cy="141600"/>
            </a:xfrm>
            <a:custGeom>
              <a:rect b="b" l="l" r="r" t="t"/>
              <a:pathLst>
                <a:path extrusionOk="0" h="5664" w="5987">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5"/>
            <p:cNvSpPr/>
            <p:nvPr/>
          </p:nvSpPr>
          <p:spPr>
            <a:xfrm>
              <a:off x="-6475600" y="4141700"/>
              <a:ext cx="70125" cy="64600"/>
            </a:xfrm>
            <a:custGeom>
              <a:rect b="b" l="l" r="r" t="t"/>
              <a:pathLst>
                <a:path extrusionOk="0" h="2584" w="2805">
                  <a:moveTo>
                    <a:pt x="946" y="1"/>
                  </a:moveTo>
                  <a:cubicBezTo>
                    <a:pt x="757" y="1040"/>
                    <a:pt x="442" y="1954"/>
                    <a:pt x="1" y="2584"/>
                  </a:cubicBezTo>
                  <a:cubicBezTo>
                    <a:pt x="1261" y="2174"/>
                    <a:pt x="2301" y="1229"/>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5"/>
            <p:cNvSpPr/>
            <p:nvPr/>
          </p:nvSpPr>
          <p:spPr>
            <a:xfrm>
              <a:off x="-6618950" y="4073975"/>
              <a:ext cx="52025" cy="51200"/>
            </a:xfrm>
            <a:custGeom>
              <a:rect b="b" l="l" r="r" t="t"/>
              <a:pathLst>
                <a:path extrusionOk="0" h="2048" w="2081">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5"/>
            <p:cNvSpPr/>
            <p:nvPr/>
          </p:nvSpPr>
          <p:spPr>
            <a:xfrm>
              <a:off x="-6610275" y="3992850"/>
              <a:ext cx="70125" cy="63025"/>
            </a:xfrm>
            <a:custGeom>
              <a:rect b="b" l="l" r="r" t="t"/>
              <a:pathLst>
                <a:path extrusionOk="0" h="2521" w="2805">
                  <a:moveTo>
                    <a:pt x="2804" y="0"/>
                  </a:moveTo>
                  <a:lnTo>
                    <a:pt x="2804" y="0"/>
                  </a:lnTo>
                  <a:cubicBezTo>
                    <a:pt x="1544" y="410"/>
                    <a:pt x="504" y="1355"/>
                    <a:pt x="0" y="2521"/>
                  </a:cubicBezTo>
                  <a:lnTo>
                    <a:pt x="1859" y="2521"/>
                  </a:lnTo>
                  <a:cubicBezTo>
                    <a:pt x="2017" y="1575"/>
                    <a:pt x="2363" y="693"/>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5"/>
            <p:cNvSpPr/>
            <p:nvPr/>
          </p:nvSpPr>
          <p:spPr>
            <a:xfrm>
              <a:off x="-6500000" y="4073975"/>
              <a:ext cx="35450" cy="51200"/>
            </a:xfrm>
            <a:custGeom>
              <a:rect b="b" l="l" r="r" t="t"/>
              <a:pathLst>
                <a:path extrusionOk="0" h="2048" w="1418">
                  <a:moveTo>
                    <a:pt x="0" y="0"/>
                  </a:moveTo>
                  <a:lnTo>
                    <a:pt x="0" y="2048"/>
                  </a:lnTo>
                  <a:lnTo>
                    <a:pt x="1292" y="2048"/>
                  </a:lnTo>
                  <a:cubicBezTo>
                    <a:pt x="1418" y="1355"/>
                    <a:pt x="1418" y="725"/>
                    <a:pt x="12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3" name="Google Shape;7423;p65"/>
          <p:cNvSpPr/>
          <p:nvPr/>
        </p:nvSpPr>
        <p:spPr>
          <a:xfrm>
            <a:off x="3529770" y="1689199"/>
            <a:ext cx="434634" cy="419227"/>
          </a:xfrm>
          <a:custGeom>
            <a:rect b="b" l="l" r="r" t="t"/>
            <a:pathLst>
              <a:path extrusionOk="0" h="11646" w="12074">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24" name="Google Shape;7424;p65"/>
          <p:cNvGrpSpPr/>
          <p:nvPr/>
        </p:nvGrpSpPr>
        <p:grpSpPr>
          <a:xfrm>
            <a:off x="3535232" y="2205192"/>
            <a:ext cx="423043" cy="419659"/>
            <a:chOff x="-4837325" y="3612425"/>
            <a:chExt cx="293800" cy="291450"/>
          </a:xfrm>
        </p:grpSpPr>
        <p:sp>
          <p:nvSpPr>
            <p:cNvPr id="7425" name="Google Shape;7425;p65"/>
            <p:cNvSpPr/>
            <p:nvPr/>
          </p:nvSpPr>
          <p:spPr>
            <a:xfrm>
              <a:off x="-4836550" y="3612425"/>
              <a:ext cx="293025" cy="170925"/>
            </a:xfrm>
            <a:custGeom>
              <a:rect b="b" l="l" r="r" t="t"/>
              <a:pathLst>
                <a:path extrusionOk="0" h="6837" w="11721">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5"/>
            <p:cNvSpPr/>
            <p:nvPr/>
          </p:nvSpPr>
          <p:spPr>
            <a:xfrm>
              <a:off x="-4837325" y="3743950"/>
              <a:ext cx="291425" cy="159925"/>
            </a:xfrm>
            <a:custGeom>
              <a:rect b="b" l="l" r="r" t="t"/>
              <a:pathLst>
                <a:path extrusionOk="0" h="6397" w="11657">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5"/>
            <p:cNvSpPr/>
            <p:nvPr/>
          </p:nvSpPr>
          <p:spPr>
            <a:xfrm>
              <a:off x="-4716825" y="3799075"/>
              <a:ext cx="51225" cy="18950"/>
            </a:xfrm>
            <a:custGeom>
              <a:rect b="b" l="l" r="r" t="t"/>
              <a:pathLst>
                <a:path extrusionOk="0" h="758" w="2049">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8" name="Google Shape;7428;p65"/>
          <p:cNvGrpSpPr/>
          <p:nvPr/>
        </p:nvGrpSpPr>
        <p:grpSpPr>
          <a:xfrm>
            <a:off x="3548265" y="2756826"/>
            <a:ext cx="420775" cy="419659"/>
            <a:chOff x="-4837325" y="3971575"/>
            <a:chExt cx="292225" cy="291450"/>
          </a:xfrm>
        </p:grpSpPr>
        <p:sp>
          <p:nvSpPr>
            <p:cNvPr id="7429" name="Google Shape;7429;p65"/>
            <p:cNvSpPr/>
            <p:nvPr/>
          </p:nvSpPr>
          <p:spPr>
            <a:xfrm>
              <a:off x="-4734150" y="4073975"/>
              <a:ext cx="86650" cy="86650"/>
            </a:xfrm>
            <a:custGeom>
              <a:rect b="b" l="l" r="r" t="t"/>
              <a:pathLst>
                <a:path extrusionOk="0" h="3466" w="3466">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5"/>
            <p:cNvSpPr/>
            <p:nvPr/>
          </p:nvSpPr>
          <p:spPr>
            <a:xfrm>
              <a:off x="-4700300" y="4108625"/>
              <a:ext cx="18950" cy="17350"/>
            </a:xfrm>
            <a:custGeom>
              <a:rect b="b" l="l" r="r" t="t"/>
              <a:pathLst>
                <a:path extrusionOk="0" h="694" w="758">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5"/>
            <p:cNvSpPr/>
            <p:nvPr/>
          </p:nvSpPr>
          <p:spPr>
            <a:xfrm>
              <a:off x="-4748325" y="3971575"/>
              <a:ext cx="203225" cy="204025"/>
            </a:xfrm>
            <a:custGeom>
              <a:rect b="b" l="l" r="r" t="t"/>
              <a:pathLst>
                <a:path extrusionOk="0" h="8161" w="8129">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5"/>
            <p:cNvSpPr/>
            <p:nvPr/>
          </p:nvSpPr>
          <p:spPr>
            <a:xfrm>
              <a:off x="-4656175" y="4151950"/>
              <a:ext cx="91375" cy="91375"/>
            </a:xfrm>
            <a:custGeom>
              <a:rect b="b" l="l" r="r" t="t"/>
              <a:pathLst>
                <a:path extrusionOk="0" h="3655" w="3655">
                  <a:moveTo>
                    <a:pt x="599" y="0"/>
                  </a:moveTo>
                  <a:cubicBezTo>
                    <a:pt x="441" y="221"/>
                    <a:pt x="252" y="441"/>
                    <a:pt x="0" y="599"/>
                  </a:cubicBezTo>
                  <a:lnTo>
                    <a:pt x="1544" y="3655"/>
                  </a:lnTo>
                  <a:cubicBezTo>
                    <a:pt x="2395" y="3151"/>
                    <a:pt x="3151" y="2395"/>
                    <a:pt x="3655" y="1544"/>
                  </a:cubicBezTo>
                  <a:lnTo>
                    <a:pt x="59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65"/>
            <p:cNvSpPr/>
            <p:nvPr/>
          </p:nvSpPr>
          <p:spPr>
            <a:xfrm>
              <a:off x="-4817650" y="3991275"/>
              <a:ext cx="91400" cy="91375"/>
            </a:xfrm>
            <a:custGeom>
              <a:rect b="b" l="l" r="r" t="t"/>
              <a:pathLst>
                <a:path extrusionOk="0" h="3655" w="3656">
                  <a:moveTo>
                    <a:pt x="2143" y="0"/>
                  </a:moveTo>
                  <a:cubicBezTo>
                    <a:pt x="1261" y="504"/>
                    <a:pt x="536" y="1260"/>
                    <a:pt x="1" y="2111"/>
                  </a:cubicBezTo>
                  <a:lnTo>
                    <a:pt x="3088" y="3655"/>
                  </a:lnTo>
                  <a:cubicBezTo>
                    <a:pt x="3246" y="3434"/>
                    <a:pt x="3435" y="3214"/>
                    <a:pt x="3655" y="3088"/>
                  </a:cubicBezTo>
                  <a:lnTo>
                    <a:pt x="214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65"/>
            <p:cNvSpPr/>
            <p:nvPr/>
          </p:nvSpPr>
          <p:spPr>
            <a:xfrm>
              <a:off x="-4837325" y="4059000"/>
              <a:ext cx="204000" cy="204025"/>
            </a:xfrm>
            <a:custGeom>
              <a:rect b="b" l="l" r="r" t="t"/>
              <a:pathLst>
                <a:path extrusionOk="0" h="8161" w="816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65"/>
          <p:cNvGrpSpPr/>
          <p:nvPr/>
        </p:nvGrpSpPr>
        <p:grpSpPr>
          <a:xfrm>
            <a:off x="6240279" y="1714185"/>
            <a:ext cx="430998" cy="369730"/>
            <a:chOff x="-3037625" y="3254850"/>
            <a:chExt cx="299325" cy="256775"/>
          </a:xfrm>
        </p:grpSpPr>
        <p:sp>
          <p:nvSpPr>
            <p:cNvPr id="7436" name="Google Shape;7436;p65"/>
            <p:cNvSpPr/>
            <p:nvPr/>
          </p:nvSpPr>
          <p:spPr>
            <a:xfrm>
              <a:off x="-3037625" y="3460400"/>
              <a:ext cx="152825" cy="51225"/>
            </a:xfrm>
            <a:custGeom>
              <a:rect b="b" l="l" r="r" t="t"/>
              <a:pathLst>
                <a:path extrusionOk="0" h="2049" w="6113">
                  <a:moveTo>
                    <a:pt x="1356" y="1"/>
                  </a:moveTo>
                  <a:cubicBezTo>
                    <a:pt x="1" y="1"/>
                    <a:pt x="1" y="2049"/>
                    <a:pt x="1356" y="2049"/>
                  </a:cubicBezTo>
                  <a:lnTo>
                    <a:pt x="4758" y="2049"/>
                  </a:lnTo>
                  <a:cubicBezTo>
                    <a:pt x="6113" y="2049"/>
                    <a:pt x="6113"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5"/>
            <p:cNvSpPr/>
            <p:nvPr/>
          </p:nvSpPr>
          <p:spPr>
            <a:xfrm>
              <a:off x="-2884825" y="3460400"/>
              <a:ext cx="146525" cy="51225"/>
            </a:xfrm>
            <a:custGeom>
              <a:rect b="b" l="l" r="r" t="t"/>
              <a:pathLst>
                <a:path extrusionOk="0" h="2049" w="5861">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5"/>
            <p:cNvSpPr/>
            <p:nvPr/>
          </p:nvSpPr>
          <p:spPr>
            <a:xfrm>
              <a:off x="-2909225" y="3313125"/>
              <a:ext cx="59875" cy="72475"/>
            </a:xfrm>
            <a:custGeom>
              <a:rect b="b" l="l" r="r" t="t"/>
              <a:pathLst>
                <a:path extrusionOk="0" h="2899" w="2395">
                  <a:moveTo>
                    <a:pt x="0" y="1"/>
                  </a:moveTo>
                  <a:lnTo>
                    <a:pt x="0" y="2899"/>
                  </a:lnTo>
                  <a:lnTo>
                    <a:pt x="2395" y="1450"/>
                  </a:lnTo>
                  <a:lnTo>
                    <a:pt x="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5"/>
            <p:cNvSpPr/>
            <p:nvPr/>
          </p:nvSpPr>
          <p:spPr>
            <a:xfrm>
              <a:off x="-3029750" y="3254850"/>
              <a:ext cx="291450" cy="188250"/>
            </a:xfrm>
            <a:custGeom>
              <a:rect b="b" l="l" r="r" t="t"/>
              <a:pathLst>
                <a:path extrusionOk="0" h="7530" w="11658">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0" name="Google Shape;7440;p65"/>
          <p:cNvGrpSpPr/>
          <p:nvPr/>
        </p:nvGrpSpPr>
        <p:grpSpPr>
          <a:xfrm>
            <a:off x="6244239" y="2204615"/>
            <a:ext cx="423079" cy="420811"/>
            <a:chOff x="-3031325" y="3597450"/>
            <a:chExt cx="293825" cy="292250"/>
          </a:xfrm>
        </p:grpSpPr>
        <p:sp>
          <p:nvSpPr>
            <p:cNvPr id="7441" name="Google Shape;7441;p65"/>
            <p:cNvSpPr/>
            <p:nvPr/>
          </p:nvSpPr>
          <p:spPr>
            <a:xfrm>
              <a:off x="-3029750" y="3597450"/>
              <a:ext cx="292250" cy="67775"/>
            </a:xfrm>
            <a:custGeom>
              <a:rect b="b" l="l" r="r" t="t"/>
              <a:pathLst>
                <a:path extrusionOk="0" h="2711" w="1169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5"/>
            <p:cNvSpPr/>
            <p:nvPr/>
          </p:nvSpPr>
          <p:spPr>
            <a:xfrm>
              <a:off x="-3031325" y="3687250"/>
              <a:ext cx="292250" cy="153600"/>
            </a:xfrm>
            <a:custGeom>
              <a:rect b="b" l="l" r="r" t="t"/>
              <a:pathLst>
                <a:path extrusionOk="0" h="6144" w="1169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5"/>
            <p:cNvSpPr/>
            <p:nvPr/>
          </p:nvSpPr>
          <p:spPr>
            <a:xfrm>
              <a:off x="-2908450" y="3724275"/>
              <a:ext cx="59900" cy="164625"/>
            </a:xfrm>
            <a:custGeom>
              <a:rect b="b" l="l" r="r" t="t"/>
              <a:pathLst>
                <a:path extrusionOk="0" h="6585" w="2396">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5"/>
            <p:cNvSpPr/>
            <p:nvPr/>
          </p:nvSpPr>
          <p:spPr>
            <a:xfrm>
              <a:off x="-2831250" y="3725850"/>
              <a:ext cx="59875" cy="163850"/>
            </a:xfrm>
            <a:custGeom>
              <a:rect b="b" l="l" r="r" t="t"/>
              <a:pathLst>
                <a:path extrusionOk="0" h="6554" w="2395">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5" name="Google Shape;7445;p65"/>
          <p:cNvGrpSpPr/>
          <p:nvPr/>
        </p:nvGrpSpPr>
        <p:grpSpPr>
          <a:xfrm>
            <a:off x="6256714" y="2781214"/>
            <a:ext cx="421927" cy="370882"/>
            <a:chOff x="-3030525" y="3973150"/>
            <a:chExt cx="293025" cy="257575"/>
          </a:xfrm>
        </p:grpSpPr>
        <p:sp>
          <p:nvSpPr>
            <p:cNvPr id="7446" name="Google Shape;7446;p65"/>
            <p:cNvSpPr/>
            <p:nvPr/>
          </p:nvSpPr>
          <p:spPr>
            <a:xfrm>
              <a:off x="-3029750" y="3973150"/>
              <a:ext cx="292250" cy="68550"/>
            </a:xfrm>
            <a:custGeom>
              <a:rect b="b" l="l" r="r" t="t"/>
              <a:pathLst>
                <a:path extrusionOk="0" h="2742" w="1169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5"/>
            <p:cNvSpPr/>
            <p:nvPr/>
          </p:nvSpPr>
          <p:spPr>
            <a:xfrm>
              <a:off x="-3030525" y="4059000"/>
              <a:ext cx="292225" cy="171725"/>
            </a:xfrm>
            <a:custGeom>
              <a:rect b="b" l="l" r="r" t="t"/>
              <a:pathLst>
                <a:path extrusionOk="0" h="6869" w="11689">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8" name="Google Shape;7448;p65"/>
          <p:cNvGrpSpPr/>
          <p:nvPr/>
        </p:nvGrpSpPr>
        <p:grpSpPr>
          <a:xfrm>
            <a:off x="1358307" y="3369426"/>
            <a:ext cx="421927" cy="297195"/>
            <a:chOff x="-1199300" y="3279250"/>
            <a:chExt cx="293025" cy="206400"/>
          </a:xfrm>
        </p:grpSpPr>
        <p:sp>
          <p:nvSpPr>
            <p:cNvPr id="7449" name="Google Shape;7449;p65"/>
            <p:cNvSpPr/>
            <p:nvPr/>
          </p:nvSpPr>
          <p:spPr>
            <a:xfrm>
              <a:off x="-1183550" y="3395050"/>
              <a:ext cx="261525" cy="90600"/>
            </a:xfrm>
            <a:custGeom>
              <a:rect b="b" l="l" r="r" t="t"/>
              <a:pathLst>
                <a:path extrusionOk="0" h="3624" w="10461">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5"/>
            <p:cNvSpPr/>
            <p:nvPr/>
          </p:nvSpPr>
          <p:spPr>
            <a:xfrm>
              <a:off x="-1184325" y="3279250"/>
              <a:ext cx="261500" cy="129400"/>
            </a:xfrm>
            <a:custGeom>
              <a:rect b="b" l="l" r="r" t="t"/>
              <a:pathLst>
                <a:path extrusionOk="0" h="5176" w="1046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5"/>
            <p:cNvSpPr/>
            <p:nvPr/>
          </p:nvSpPr>
          <p:spPr>
            <a:xfrm>
              <a:off x="-1199300" y="3294225"/>
              <a:ext cx="90600" cy="175650"/>
            </a:xfrm>
            <a:custGeom>
              <a:rect b="b" l="l" r="r" t="t"/>
              <a:pathLst>
                <a:path extrusionOk="0" h="7026" w="3624">
                  <a:moveTo>
                    <a:pt x="126" y="0"/>
                  </a:moveTo>
                  <a:cubicBezTo>
                    <a:pt x="32" y="126"/>
                    <a:pt x="0" y="284"/>
                    <a:pt x="0" y="441"/>
                  </a:cubicBezTo>
                  <a:lnTo>
                    <a:pt x="0" y="6585"/>
                  </a:lnTo>
                  <a:cubicBezTo>
                    <a:pt x="0" y="6742"/>
                    <a:pt x="32" y="6900"/>
                    <a:pt x="126" y="7026"/>
                  </a:cubicBezTo>
                  <a:lnTo>
                    <a:pt x="3624" y="3466"/>
                  </a:lnTo>
                  <a:lnTo>
                    <a:pt x="12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5"/>
            <p:cNvSpPr/>
            <p:nvPr/>
          </p:nvSpPr>
          <p:spPr>
            <a:xfrm>
              <a:off x="-996875" y="3294225"/>
              <a:ext cx="90600" cy="177225"/>
            </a:xfrm>
            <a:custGeom>
              <a:rect b="b" l="l" r="r" t="t"/>
              <a:pathLst>
                <a:path extrusionOk="0" h="7089" w="3624">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65"/>
          <p:cNvGrpSpPr/>
          <p:nvPr/>
        </p:nvGrpSpPr>
        <p:grpSpPr>
          <a:xfrm>
            <a:off x="1365393" y="1688773"/>
            <a:ext cx="444605" cy="420559"/>
            <a:chOff x="-6338550" y="3272950"/>
            <a:chExt cx="308775" cy="292075"/>
          </a:xfrm>
        </p:grpSpPr>
        <p:sp>
          <p:nvSpPr>
            <p:cNvPr id="7454" name="Google Shape;7454;p65"/>
            <p:cNvSpPr/>
            <p:nvPr/>
          </p:nvSpPr>
          <p:spPr>
            <a:xfrm>
              <a:off x="-6338550" y="3272950"/>
              <a:ext cx="308775" cy="119750"/>
            </a:xfrm>
            <a:custGeom>
              <a:rect b="b" l="l" r="r" t="t"/>
              <a:pathLst>
                <a:path extrusionOk="0" h="4790" w="12351">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5"/>
            <p:cNvSpPr/>
            <p:nvPr/>
          </p:nvSpPr>
          <p:spPr>
            <a:xfrm>
              <a:off x="-6228275" y="3479325"/>
              <a:ext cx="86650" cy="85700"/>
            </a:xfrm>
            <a:custGeom>
              <a:rect b="b" l="l" r="r" t="t"/>
              <a:pathLst>
                <a:path extrusionOk="0" h="3428" w="3466">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5"/>
            <p:cNvSpPr/>
            <p:nvPr/>
          </p:nvSpPr>
          <p:spPr>
            <a:xfrm>
              <a:off x="-6292075" y="3410800"/>
              <a:ext cx="212675" cy="50425"/>
            </a:xfrm>
            <a:custGeom>
              <a:rect b="b" l="l" r="r" t="t"/>
              <a:pathLst>
                <a:path extrusionOk="0" h="2017" w="8507">
                  <a:moveTo>
                    <a:pt x="0" y="0"/>
                  </a:moveTo>
                  <a:lnTo>
                    <a:pt x="2048" y="2016"/>
                  </a:lnTo>
                  <a:lnTo>
                    <a:pt x="6459" y="2016"/>
                  </a:lnTo>
                  <a:lnTo>
                    <a:pt x="850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7" name="Google Shape;7457;p65"/>
          <p:cNvGrpSpPr/>
          <p:nvPr/>
        </p:nvGrpSpPr>
        <p:grpSpPr>
          <a:xfrm>
            <a:off x="1376732" y="2205194"/>
            <a:ext cx="421927" cy="419659"/>
            <a:chOff x="-6329100" y="3632100"/>
            <a:chExt cx="293025" cy="291450"/>
          </a:xfrm>
        </p:grpSpPr>
        <p:sp>
          <p:nvSpPr>
            <p:cNvPr id="7458" name="Google Shape;7458;p65"/>
            <p:cNvSpPr/>
            <p:nvPr/>
          </p:nvSpPr>
          <p:spPr>
            <a:xfrm>
              <a:off x="-6210700" y="3751600"/>
              <a:ext cx="174625" cy="171950"/>
            </a:xfrm>
            <a:custGeom>
              <a:rect b="b" l="l" r="r" t="t"/>
              <a:pathLst>
                <a:path extrusionOk="0" h="6878" w="6985">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5"/>
            <p:cNvSpPr/>
            <p:nvPr/>
          </p:nvSpPr>
          <p:spPr>
            <a:xfrm>
              <a:off x="-6272400" y="3691975"/>
              <a:ext cx="136300" cy="135500"/>
            </a:xfrm>
            <a:custGeom>
              <a:rect b="b" l="l" r="r" t="t"/>
              <a:pathLst>
                <a:path extrusionOk="0" h="5420" w="5452">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5"/>
            <p:cNvSpPr/>
            <p:nvPr/>
          </p:nvSpPr>
          <p:spPr>
            <a:xfrm>
              <a:off x="-6329100" y="3632100"/>
              <a:ext cx="257575" cy="256025"/>
            </a:xfrm>
            <a:custGeom>
              <a:rect b="b" l="l" r="r" t="t"/>
              <a:pathLst>
                <a:path extrusionOk="0" h="10241" w="10303">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1" name="Google Shape;7461;p65"/>
          <p:cNvGrpSpPr/>
          <p:nvPr/>
        </p:nvGrpSpPr>
        <p:grpSpPr>
          <a:xfrm>
            <a:off x="1389783" y="2756828"/>
            <a:ext cx="419623" cy="419659"/>
            <a:chOff x="-6329875" y="3992050"/>
            <a:chExt cx="291425" cy="291450"/>
          </a:xfrm>
        </p:grpSpPr>
        <p:sp>
          <p:nvSpPr>
            <p:cNvPr id="7462" name="Google Shape;7462;p65"/>
            <p:cNvSpPr/>
            <p:nvPr/>
          </p:nvSpPr>
          <p:spPr>
            <a:xfrm>
              <a:off x="-6090450" y="4077900"/>
              <a:ext cx="52000" cy="34675"/>
            </a:xfrm>
            <a:custGeom>
              <a:rect b="b" l="l" r="r" t="t"/>
              <a:pathLst>
                <a:path extrusionOk="0" h="1387" w="2080">
                  <a:moveTo>
                    <a:pt x="1" y="1"/>
                  </a:moveTo>
                  <a:lnTo>
                    <a:pt x="1" y="1387"/>
                  </a:lnTo>
                  <a:lnTo>
                    <a:pt x="2080" y="1387"/>
                  </a:lnTo>
                  <a:lnTo>
                    <a:pt x="2080" y="1040"/>
                  </a:ln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5"/>
            <p:cNvSpPr/>
            <p:nvPr/>
          </p:nvSpPr>
          <p:spPr>
            <a:xfrm>
              <a:off x="-6262925" y="3992050"/>
              <a:ext cx="154400" cy="155200"/>
            </a:xfrm>
            <a:custGeom>
              <a:rect b="b" l="l" r="r" t="t"/>
              <a:pathLst>
                <a:path extrusionOk="0" h="6208" w="6176">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5"/>
            <p:cNvSpPr/>
            <p:nvPr/>
          </p:nvSpPr>
          <p:spPr>
            <a:xfrm>
              <a:off x="-6329875" y="4044825"/>
              <a:ext cx="51200" cy="102425"/>
            </a:xfrm>
            <a:custGeom>
              <a:rect b="b" l="l" r="r" t="t"/>
              <a:pathLst>
                <a:path extrusionOk="0" h="4097" w="2048">
                  <a:moveTo>
                    <a:pt x="1040" y="0"/>
                  </a:moveTo>
                  <a:cubicBezTo>
                    <a:pt x="473" y="0"/>
                    <a:pt x="0" y="473"/>
                    <a:pt x="0" y="1009"/>
                  </a:cubicBezTo>
                  <a:lnTo>
                    <a:pt x="0" y="4096"/>
                  </a:lnTo>
                  <a:lnTo>
                    <a:pt x="2048" y="4096"/>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5"/>
            <p:cNvSpPr/>
            <p:nvPr/>
          </p:nvSpPr>
          <p:spPr>
            <a:xfrm>
              <a:off x="-6329875" y="4129900"/>
              <a:ext cx="291425" cy="153600"/>
            </a:xfrm>
            <a:custGeom>
              <a:rect b="b" l="l" r="r" t="t"/>
              <a:pathLst>
                <a:path extrusionOk="0" h="6144" w="11657">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6" name="Google Shape;7466;p65"/>
          <p:cNvGrpSpPr/>
          <p:nvPr/>
        </p:nvGrpSpPr>
        <p:grpSpPr>
          <a:xfrm>
            <a:off x="4075920" y="1687530"/>
            <a:ext cx="423079" cy="423043"/>
            <a:chOff x="-4478975" y="3251700"/>
            <a:chExt cx="293825" cy="293800"/>
          </a:xfrm>
        </p:grpSpPr>
        <p:sp>
          <p:nvSpPr>
            <p:cNvPr id="7467" name="Google Shape;7467;p65"/>
            <p:cNvSpPr/>
            <p:nvPr/>
          </p:nvSpPr>
          <p:spPr>
            <a:xfrm>
              <a:off x="-4375000" y="3365100"/>
              <a:ext cx="85075" cy="110900"/>
            </a:xfrm>
            <a:custGeom>
              <a:rect b="b" l="l" r="r" t="t"/>
              <a:pathLst>
                <a:path extrusionOk="0" h="4436" w="3403">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5"/>
            <p:cNvSpPr/>
            <p:nvPr/>
          </p:nvSpPr>
          <p:spPr>
            <a:xfrm>
              <a:off x="-4408875" y="3321800"/>
              <a:ext cx="154400" cy="148875"/>
            </a:xfrm>
            <a:custGeom>
              <a:rect b="b" l="l" r="r" t="t"/>
              <a:pathLst>
                <a:path extrusionOk="0" h="5955" w="6176">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5"/>
            <p:cNvSpPr/>
            <p:nvPr/>
          </p:nvSpPr>
          <p:spPr>
            <a:xfrm>
              <a:off x="-4478975" y="3251700"/>
              <a:ext cx="293825" cy="293800"/>
            </a:xfrm>
            <a:custGeom>
              <a:rect b="b" l="l" r="r" t="t"/>
              <a:pathLst>
                <a:path extrusionOk="0" h="11752" w="11753">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0" name="Google Shape;7470;p65"/>
          <p:cNvGrpSpPr/>
          <p:nvPr/>
        </p:nvGrpSpPr>
        <p:grpSpPr>
          <a:xfrm>
            <a:off x="4075920" y="2205192"/>
            <a:ext cx="423079" cy="419659"/>
            <a:chOff x="-4475825" y="3612425"/>
            <a:chExt cx="293825" cy="291450"/>
          </a:xfrm>
        </p:grpSpPr>
        <p:sp>
          <p:nvSpPr>
            <p:cNvPr id="7471" name="Google Shape;7471;p65"/>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5"/>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5"/>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65"/>
          <p:cNvGrpSpPr/>
          <p:nvPr/>
        </p:nvGrpSpPr>
        <p:grpSpPr>
          <a:xfrm>
            <a:off x="4084992" y="2756844"/>
            <a:ext cx="428730" cy="419623"/>
            <a:chOff x="-4480550" y="3970800"/>
            <a:chExt cx="297750" cy="291425"/>
          </a:xfrm>
        </p:grpSpPr>
        <p:sp>
          <p:nvSpPr>
            <p:cNvPr id="7475" name="Google Shape;7475;p65"/>
            <p:cNvSpPr/>
            <p:nvPr/>
          </p:nvSpPr>
          <p:spPr>
            <a:xfrm>
              <a:off x="-4426200" y="4058225"/>
              <a:ext cx="51225" cy="69325"/>
            </a:xfrm>
            <a:custGeom>
              <a:rect b="b" l="l" r="r" t="t"/>
              <a:pathLst>
                <a:path extrusionOk="0" h="2773" w="2049">
                  <a:moveTo>
                    <a:pt x="1" y="0"/>
                  </a:moveTo>
                  <a:lnTo>
                    <a:pt x="1" y="2773"/>
                  </a:lnTo>
                  <a:lnTo>
                    <a:pt x="2048" y="2773"/>
                  </a:lnTo>
                  <a:lnTo>
                    <a:pt x="204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5"/>
            <p:cNvSpPr/>
            <p:nvPr/>
          </p:nvSpPr>
          <p:spPr>
            <a:xfrm>
              <a:off x="-4480550" y="3970800"/>
              <a:ext cx="297750" cy="291425"/>
            </a:xfrm>
            <a:custGeom>
              <a:rect b="b" l="l" r="r" t="t"/>
              <a:pathLst>
                <a:path extrusionOk="0" h="11657" w="1191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65"/>
          <p:cNvGrpSpPr/>
          <p:nvPr/>
        </p:nvGrpSpPr>
        <p:grpSpPr>
          <a:xfrm>
            <a:off x="6788826" y="1689221"/>
            <a:ext cx="415123" cy="419659"/>
            <a:chOff x="-2668225" y="3239075"/>
            <a:chExt cx="288300" cy="291450"/>
          </a:xfrm>
        </p:grpSpPr>
        <p:sp>
          <p:nvSpPr>
            <p:cNvPr id="7478" name="Google Shape;7478;p65"/>
            <p:cNvSpPr/>
            <p:nvPr/>
          </p:nvSpPr>
          <p:spPr>
            <a:xfrm>
              <a:off x="-2592600" y="3239075"/>
              <a:ext cx="137850" cy="51225"/>
            </a:xfrm>
            <a:custGeom>
              <a:rect b="b" l="l" r="r" t="t"/>
              <a:pathLst>
                <a:path extrusionOk="0" h="2049" w="5514">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5"/>
            <p:cNvSpPr/>
            <p:nvPr/>
          </p:nvSpPr>
          <p:spPr>
            <a:xfrm>
              <a:off x="-2587875" y="3307875"/>
              <a:ext cx="129200" cy="69850"/>
            </a:xfrm>
            <a:custGeom>
              <a:rect b="b" l="l" r="r" t="t"/>
              <a:pathLst>
                <a:path extrusionOk="0" h="2794" w="5168">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5"/>
            <p:cNvSpPr/>
            <p:nvPr/>
          </p:nvSpPr>
          <p:spPr>
            <a:xfrm>
              <a:off x="-2566625" y="3427325"/>
              <a:ext cx="33125" cy="33100"/>
            </a:xfrm>
            <a:custGeom>
              <a:rect b="b" l="l" r="r" t="t"/>
              <a:pathLst>
                <a:path extrusionOk="0" h="1324" w="1325">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5"/>
            <p:cNvSpPr/>
            <p:nvPr/>
          </p:nvSpPr>
          <p:spPr>
            <a:xfrm>
              <a:off x="-2481550" y="3461200"/>
              <a:ext cx="18125" cy="18150"/>
            </a:xfrm>
            <a:custGeom>
              <a:rect b="b" l="l" r="r" t="t"/>
              <a:pathLst>
                <a:path extrusionOk="0" h="726" w="725">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5"/>
            <p:cNvSpPr/>
            <p:nvPr/>
          </p:nvSpPr>
          <p:spPr>
            <a:xfrm>
              <a:off x="-2668225" y="3393475"/>
              <a:ext cx="288300" cy="137050"/>
            </a:xfrm>
            <a:custGeom>
              <a:rect b="b" l="l" r="r" t="t"/>
              <a:pathLst>
                <a:path extrusionOk="0" h="5482" w="11532">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3" name="Google Shape;7483;p65"/>
          <p:cNvGrpSpPr/>
          <p:nvPr/>
        </p:nvGrpSpPr>
        <p:grpSpPr>
          <a:xfrm>
            <a:off x="6785982" y="2205191"/>
            <a:ext cx="420811" cy="419659"/>
            <a:chOff x="-2671375" y="3597450"/>
            <a:chExt cx="292250" cy="291450"/>
          </a:xfrm>
        </p:grpSpPr>
        <p:sp>
          <p:nvSpPr>
            <p:cNvPr id="7484" name="Google Shape;7484;p65"/>
            <p:cNvSpPr/>
            <p:nvPr/>
          </p:nvSpPr>
          <p:spPr>
            <a:xfrm>
              <a:off x="-2654050" y="3597450"/>
              <a:ext cx="260725" cy="51225"/>
            </a:xfrm>
            <a:custGeom>
              <a:rect b="b" l="l" r="r" t="t"/>
              <a:pathLst>
                <a:path extrusionOk="0" h="2049" w="10429">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5"/>
            <p:cNvSpPr/>
            <p:nvPr/>
          </p:nvSpPr>
          <p:spPr>
            <a:xfrm>
              <a:off x="-2671375" y="3667550"/>
              <a:ext cx="292250" cy="221350"/>
            </a:xfrm>
            <a:custGeom>
              <a:rect b="b" l="l" r="r" t="t"/>
              <a:pathLst>
                <a:path extrusionOk="0" h="8854" w="1169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6" name="Google Shape;7486;p65"/>
          <p:cNvGrpSpPr/>
          <p:nvPr/>
        </p:nvGrpSpPr>
        <p:grpSpPr>
          <a:xfrm>
            <a:off x="6796765" y="2755691"/>
            <a:ext cx="423043" cy="421927"/>
            <a:chOff x="-2670575" y="3956600"/>
            <a:chExt cx="293800" cy="293025"/>
          </a:xfrm>
        </p:grpSpPr>
        <p:sp>
          <p:nvSpPr>
            <p:cNvPr id="7487" name="Google Shape;7487;p65"/>
            <p:cNvSpPr/>
            <p:nvPr/>
          </p:nvSpPr>
          <p:spPr>
            <a:xfrm>
              <a:off x="-2670575" y="3975525"/>
              <a:ext cx="116575" cy="34675"/>
            </a:xfrm>
            <a:custGeom>
              <a:rect b="b" l="l" r="r" t="t"/>
              <a:pathLst>
                <a:path extrusionOk="0" h="1387" w="4663">
                  <a:moveTo>
                    <a:pt x="1040" y="0"/>
                  </a:moveTo>
                  <a:cubicBezTo>
                    <a:pt x="473" y="0"/>
                    <a:pt x="0" y="473"/>
                    <a:pt x="0" y="1040"/>
                  </a:cubicBezTo>
                  <a:lnTo>
                    <a:pt x="0" y="1386"/>
                  </a:lnTo>
                  <a:lnTo>
                    <a:pt x="3781" y="1386"/>
                  </a:lnTo>
                  <a:cubicBezTo>
                    <a:pt x="4001" y="882"/>
                    <a:pt x="4316" y="41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5"/>
            <p:cNvSpPr/>
            <p:nvPr/>
          </p:nvSpPr>
          <p:spPr>
            <a:xfrm>
              <a:off x="-2669800" y="4026700"/>
              <a:ext cx="170950" cy="136300"/>
            </a:xfrm>
            <a:custGeom>
              <a:rect b="b" l="l" r="r" t="t"/>
              <a:pathLst>
                <a:path extrusionOk="0" h="5452" w="6838">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5"/>
            <p:cNvSpPr/>
            <p:nvPr/>
          </p:nvSpPr>
          <p:spPr>
            <a:xfrm>
              <a:off x="-2669800" y="4179500"/>
              <a:ext cx="170950" cy="70125"/>
            </a:xfrm>
            <a:custGeom>
              <a:rect b="b" l="l" r="r" t="t"/>
              <a:pathLst>
                <a:path extrusionOk="0" h="2805" w="6838">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5"/>
            <p:cNvSpPr/>
            <p:nvPr/>
          </p:nvSpPr>
          <p:spPr>
            <a:xfrm>
              <a:off x="-2566625" y="3956600"/>
              <a:ext cx="189850" cy="190650"/>
            </a:xfrm>
            <a:custGeom>
              <a:rect b="b" l="l" r="r" t="t"/>
              <a:pathLst>
                <a:path extrusionOk="0" h="7626" w="7594">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1" name="Google Shape;7491;p65"/>
          <p:cNvGrpSpPr/>
          <p:nvPr/>
        </p:nvGrpSpPr>
        <p:grpSpPr>
          <a:xfrm>
            <a:off x="3054285" y="3311947"/>
            <a:ext cx="426462" cy="418363"/>
            <a:chOff x="-1183550" y="3586525"/>
            <a:chExt cx="296175" cy="290550"/>
          </a:xfrm>
        </p:grpSpPr>
        <p:sp>
          <p:nvSpPr>
            <p:cNvPr id="7492" name="Google Shape;7492;p65"/>
            <p:cNvSpPr/>
            <p:nvPr/>
          </p:nvSpPr>
          <p:spPr>
            <a:xfrm>
              <a:off x="-927575" y="3671500"/>
              <a:ext cx="40200" cy="16575"/>
            </a:xfrm>
            <a:custGeom>
              <a:rect b="b" l="l" r="r" t="t"/>
              <a:pathLst>
                <a:path extrusionOk="0" h="663" w="1608">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5"/>
            <p:cNvSpPr/>
            <p:nvPr/>
          </p:nvSpPr>
          <p:spPr>
            <a:xfrm>
              <a:off x="-1183550" y="3671500"/>
              <a:ext cx="39400" cy="16575"/>
            </a:xfrm>
            <a:custGeom>
              <a:rect b="b" l="l" r="r" t="t"/>
              <a:pathLst>
                <a:path extrusionOk="0" h="663" w="1576">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5"/>
            <p:cNvSpPr/>
            <p:nvPr/>
          </p:nvSpPr>
          <p:spPr>
            <a:xfrm>
              <a:off x="-944250" y="3603025"/>
              <a:ext cx="39525" cy="26375"/>
            </a:xfrm>
            <a:custGeom>
              <a:rect b="b" l="l" r="r" t="t"/>
              <a:pathLst>
                <a:path extrusionOk="0" h="1055" w="1581">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5"/>
            <p:cNvSpPr/>
            <p:nvPr/>
          </p:nvSpPr>
          <p:spPr>
            <a:xfrm>
              <a:off x="-1166200" y="3731225"/>
              <a:ext cx="39700" cy="26075"/>
            </a:xfrm>
            <a:custGeom>
              <a:rect b="b" l="l" r="r" t="t"/>
              <a:pathLst>
                <a:path extrusionOk="0" h="1043" w="1588">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5"/>
            <p:cNvSpPr/>
            <p:nvPr/>
          </p:nvSpPr>
          <p:spPr>
            <a:xfrm>
              <a:off x="-944925" y="3730950"/>
              <a:ext cx="40200" cy="26375"/>
            </a:xfrm>
            <a:custGeom>
              <a:rect b="b" l="l" r="r" t="t"/>
              <a:pathLst>
                <a:path extrusionOk="0" h="1055" w="1608">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5"/>
            <p:cNvSpPr/>
            <p:nvPr/>
          </p:nvSpPr>
          <p:spPr>
            <a:xfrm>
              <a:off x="-1167000" y="3603025"/>
              <a:ext cx="40200" cy="26375"/>
            </a:xfrm>
            <a:custGeom>
              <a:rect b="b" l="l" r="r" t="t"/>
              <a:pathLst>
                <a:path extrusionOk="0" h="1055" w="1608">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5"/>
            <p:cNvSpPr/>
            <p:nvPr/>
          </p:nvSpPr>
          <p:spPr>
            <a:xfrm>
              <a:off x="-1065400" y="3658900"/>
              <a:ext cx="59875" cy="77200"/>
            </a:xfrm>
            <a:custGeom>
              <a:rect b="b" l="l" r="r" t="t"/>
              <a:pathLst>
                <a:path extrusionOk="0" h="3088" w="2395">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5"/>
            <p:cNvSpPr/>
            <p:nvPr/>
          </p:nvSpPr>
          <p:spPr>
            <a:xfrm>
              <a:off x="-1078000" y="3809325"/>
              <a:ext cx="85075" cy="67750"/>
            </a:xfrm>
            <a:custGeom>
              <a:rect b="b" l="l" r="r" t="t"/>
              <a:pathLst>
                <a:path extrusionOk="0" h="2710" w="3403">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5"/>
            <p:cNvSpPr/>
            <p:nvPr/>
          </p:nvSpPr>
          <p:spPr>
            <a:xfrm>
              <a:off x="-1135500" y="3586525"/>
              <a:ext cx="193775" cy="204700"/>
            </a:xfrm>
            <a:custGeom>
              <a:rect b="b" l="l" r="r" t="t"/>
              <a:pathLst>
                <a:path extrusionOk="0" h="8188" w="7751">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1" name="Google Shape;7501;p65"/>
          <p:cNvGrpSpPr/>
          <p:nvPr/>
        </p:nvGrpSpPr>
        <p:grpSpPr>
          <a:xfrm>
            <a:off x="1917896" y="1689799"/>
            <a:ext cx="420811" cy="418507"/>
            <a:chOff x="-5971525" y="3273750"/>
            <a:chExt cx="292250" cy="290650"/>
          </a:xfrm>
        </p:grpSpPr>
        <p:sp>
          <p:nvSpPr>
            <p:cNvPr id="7502" name="Google Shape;7502;p65"/>
            <p:cNvSpPr/>
            <p:nvPr/>
          </p:nvSpPr>
          <p:spPr>
            <a:xfrm>
              <a:off x="-5868325" y="3273750"/>
              <a:ext cx="85075" cy="84300"/>
            </a:xfrm>
            <a:custGeom>
              <a:rect b="b" l="l" r="r" t="t"/>
              <a:pathLst>
                <a:path extrusionOk="0" h="3372" w="3403">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5"/>
            <p:cNvSpPr/>
            <p:nvPr/>
          </p:nvSpPr>
          <p:spPr>
            <a:xfrm>
              <a:off x="-5971525" y="3308400"/>
              <a:ext cx="292250" cy="256000"/>
            </a:xfrm>
            <a:custGeom>
              <a:rect b="b" l="l" r="r" t="t"/>
              <a:pathLst>
                <a:path extrusionOk="0" h="10240" w="1169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4" name="Google Shape;7504;p65"/>
          <p:cNvGrpSpPr/>
          <p:nvPr/>
        </p:nvGrpSpPr>
        <p:grpSpPr>
          <a:xfrm>
            <a:off x="1912226" y="2203826"/>
            <a:ext cx="432150" cy="422395"/>
            <a:chOff x="-5974675" y="3632100"/>
            <a:chExt cx="300125" cy="293350"/>
          </a:xfrm>
        </p:grpSpPr>
        <p:sp>
          <p:nvSpPr>
            <p:cNvPr id="7505" name="Google Shape;7505;p65"/>
            <p:cNvSpPr/>
            <p:nvPr/>
          </p:nvSpPr>
          <p:spPr>
            <a:xfrm>
              <a:off x="-5974675" y="3701875"/>
              <a:ext cx="141025" cy="221650"/>
            </a:xfrm>
            <a:custGeom>
              <a:rect b="b" l="l" r="r" t="t"/>
              <a:pathLst>
                <a:path extrusionOk="0" h="8866" w="5641">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5"/>
            <p:cNvSpPr/>
            <p:nvPr/>
          </p:nvSpPr>
          <p:spPr>
            <a:xfrm>
              <a:off x="-5880150" y="3632100"/>
              <a:ext cx="108725" cy="68550"/>
            </a:xfrm>
            <a:custGeom>
              <a:rect b="b" l="l" r="r" t="t"/>
              <a:pathLst>
                <a:path extrusionOk="0" h="2742" w="4349">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5"/>
            <p:cNvSpPr/>
            <p:nvPr/>
          </p:nvSpPr>
          <p:spPr>
            <a:xfrm>
              <a:off x="-5814775" y="3702500"/>
              <a:ext cx="140225" cy="222950"/>
            </a:xfrm>
            <a:custGeom>
              <a:rect b="b" l="l" r="r" t="t"/>
              <a:pathLst>
                <a:path extrusionOk="0" h="8918" w="5609">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8" name="Google Shape;7508;p65"/>
          <p:cNvGrpSpPr/>
          <p:nvPr/>
        </p:nvGrpSpPr>
        <p:grpSpPr>
          <a:xfrm>
            <a:off x="1942267" y="2755694"/>
            <a:ext cx="395865" cy="421927"/>
            <a:chOff x="-5971525" y="3990475"/>
            <a:chExt cx="274925" cy="293025"/>
          </a:xfrm>
        </p:grpSpPr>
        <p:sp>
          <p:nvSpPr>
            <p:cNvPr id="7509" name="Google Shape;7509;p65"/>
            <p:cNvSpPr/>
            <p:nvPr/>
          </p:nvSpPr>
          <p:spPr>
            <a:xfrm>
              <a:off x="-5851000" y="4061375"/>
              <a:ext cx="102400" cy="33875"/>
            </a:xfrm>
            <a:custGeom>
              <a:rect b="b" l="l" r="r" t="t"/>
              <a:pathLst>
                <a:path extrusionOk="0" h="1355" w="4096">
                  <a:moveTo>
                    <a:pt x="0" y="0"/>
                  </a:moveTo>
                  <a:lnTo>
                    <a:pt x="0" y="1355"/>
                  </a:lnTo>
                  <a:lnTo>
                    <a:pt x="4096" y="1355"/>
                  </a:lnTo>
                  <a:lnTo>
                    <a:pt x="409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5"/>
            <p:cNvSpPr/>
            <p:nvPr/>
          </p:nvSpPr>
          <p:spPr>
            <a:xfrm>
              <a:off x="-5971525" y="3990475"/>
              <a:ext cx="69350" cy="275700"/>
            </a:xfrm>
            <a:custGeom>
              <a:rect b="b" l="l" r="r" t="t"/>
              <a:pathLst>
                <a:path extrusionOk="0" h="11028" w="2774">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5"/>
            <p:cNvSpPr/>
            <p:nvPr/>
          </p:nvSpPr>
          <p:spPr>
            <a:xfrm>
              <a:off x="-5851000" y="4214950"/>
              <a:ext cx="103200" cy="68550"/>
            </a:xfrm>
            <a:custGeom>
              <a:rect b="b" l="l" r="r" t="t"/>
              <a:pathLst>
                <a:path extrusionOk="0" h="2742" w="4128">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5"/>
            <p:cNvSpPr/>
            <p:nvPr/>
          </p:nvSpPr>
          <p:spPr>
            <a:xfrm>
              <a:off x="-5885675" y="4010175"/>
              <a:ext cx="189075" cy="239450"/>
            </a:xfrm>
            <a:custGeom>
              <a:rect b="b" l="l" r="r" t="t"/>
              <a:pathLst>
                <a:path extrusionOk="0" h="9578" w="7563">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3" name="Google Shape;7513;p65"/>
          <p:cNvGrpSpPr/>
          <p:nvPr/>
        </p:nvGrpSpPr>
        <p:grpSpPr>
          <a:xfrm>
            <a:off x="4615473" y="1689798"/>
            <a:ext cx="420775" cy="418507"/>
            <a:chOff x="-4118225" y="3253275"/>
            <a:chExt cx="292225" cy="290650"/>
          </a:xfrm>
        </p:grpSpPr>
        <p:sp>
          <p:nvSpPr>
            <p:cNvPr id="7514" name="Google Shape;7514;p65"/>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5"/>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6" name="Google Shape;7516;p65"/>
          <p:cNvGrpSpPr/>
          <p:nvPr/>
        </p:nvGrpSpPr>
        <p:grpSpPr>
          <a:xfrm>
            <a:off x="4665924" y="2204922"/>
            <a:ext cx="319874" cy="420199"/>
            <a:chOff x="-4082800" y="3612425"/>
            <a:chExt cx="222150" cy="291825"/>
          </a:xfrm>
        </p:grpSpPr>
        <p:sp>
          <p:nvSpPr>
            <p:cNvPr id="7517" name="Google Shape;7517;p65"/>
            <p:cNvSpPr/>
            <p:nvPr/>
          </p:nvSpPr>
          <p:spPr>
            <a:xfrm>
              <a:off x="-4027650" y="3663625"/>
              <a:ext cx="112650" cy="119725"/>
            </a:xfrm>
            <a:custGeom>
              <a:rect b="b" l="l" r="r" t="t"/>
              <a:pathLst>
                <a:path extrusionOk="0" h="4789" w="4506">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5"/>
            <p:cNvSpPr/>
            <p:nvPr/>
          </p:nvSpPr>
          <p:spPr>
            <a:xfrm>
              <a:off x="-4082800" y="3612425"/>
              <a:ext cx="222150" cy="291825"/>
            </a:xfrm>
            <a:custGeom>
              <a:rect b="b" l="l" r="r" t="t"/>
              <a:pathLst>
                <a:path extrusionOk="0" h="11673" w="8886">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5"/>
            <p:cNvSpPr/>
            <p:nvPr/>
          </p:nvSpPr>
          <p:spPr>
            <a:xfrm>
              <a:off x="-3980400" y="3714800"/>
              <a:ext cx="17350" cy="17375"/>
            </a:xfrm>
            <a:custGeom>
              <a:rect b="b" l="l" r="r" t="t"/>
              <a:pathLst>
                <a:path extrusionOk="0" h="695" w="694">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0" name="Google Shape;7520;p65"/>
          <p:cNvGrpSpPr/>
          <p:nvPr/>
        </p:nvGrpSpPr>
        <p:grpSpPr>
          <a:xfrm>
            <a:off x="4627372" y="2769876"/>
            <a:ext cx="420775" cy="393561"/>
            <a:chOff x="-4118225" y="3990475"/>
            <a:chExt cx="292225" cy="273325"/>
          </a:xfrm>
        </p:grpSpPr>
        <p:sp>
          <p:nvSpPr>
            <p:cNvPr id="7521" name="Google Shape;7521;p65"/>
            <p:cNvSpPr/>
            <p:nvPr/>
          </p:nvSpPr>
          <p:spPr>
            <a:xfrm>
              <a:off x="-3963850" y="4040100"/>
              <a:ext cx="51200" cy="51225"/>
            </a:xfrm>
            <a:custGeom>
              <a:rect b="b" l="l" r="r" t="t"/>
              <a:pathLst>
                <a:path extrusionOk="0" h="2049" w="2048">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5"/>
            <p:cNvSpPr/>
            <p:nvPr/>
          </p:nvSpPr>
          <p:spPr>
            <a:xfrm>
              <a:off x="-4015050" y="3990475"/>
              <a:ext cx="153600" cy="153625"/>
            </a:xfrm>
            <a:custGeom>
              <a:rect b="b" l="l" r="r" t="t"/>
              <a:pathLst>
                <a:path extrusionOk="0" h="6145" w="6144">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5"/>
            <p:cNvSpPr/>
            <p:nvPr/>
          </p:nvSpPr>
          <p:spPr>
            <a:xfrm>
              <a:off x="-4118225" y="4144075"/>
              <a:ext cx="33875" cy="119725"/>
            </a:xfrm>
            <a:custGeom>
              <a:rect b="b" l="l" r="r" t="t"/>
              <a:pathLst>
                <a:path extrusionOk="0" h="4789" w="1355">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5"/>
            <p:cNvSpPr/>
            <p:nvPr/>
          </p:nvSpPr>
          <p:spPr>
            <a:xfrm>
              <a:off x="-4067050" y="4143750"/>
              <a:ext cx="241050" cy="120050"/>
            </a:xfrm>
            <a:custGeom>
              <a:rect b="b" l="l" r="r" t="t"/>
              <a:pathLst>
                <a:path extrusionOk="0" h="4802" w="9642">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5" name="Google Shape;7525;p65"/>
          <p:cNvGrpSpPr/>
          <p:nvPr/>
        </p:nvGrpSpPr>
        <p:grpSpPr>
          <a:xfrm>
            <a:off x="7338026" y="1688087"/>
            <a:ext cx="394713" cy="421927"/>
            <a:chOff x="-2312225" y="3238300"/>
            <a:chExt cx="274125" cy="293025"/>
          </a:xfrm>
        </p:grpSpPr>
        <p:sp>
          <p:nvSpPr>
            <p:cNvPr id="7526" name="Google Shape;7526;p65"/>
            <p:cNvSpPr/>
            <p:nvPr/>
          </p:nvSpPr>
          <p:spPr>
            <a:xfrm>
              <a:off x="-2241325" y="3289500"/>
              <a:ext cx="203225" cy="241825"/>
            </a:xfrm>
            <a:custGeom>
              <a:rect b="b" l="l" r="r" t="t"/>
              <a:pathLst>
                <a:path extrusionOk="0" h="9673" w="8129">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5"/>
            <p:cNvSpPr/>
            <p:nvPr/>
          </p:nvSpPr>
          <p:spPr>
            <a:xfrm>
              <a:off x="-2312225" y="3238300"/>
              <a:ext cx="241825" cy="241050"/>
            </a:xfrm>
            <a:custGeom>
              <a:rect b="b" l="l" r="r" t="t"/>
              <a:pathLst>
                <a:path extrusionOk="0" h="9642" w="9673">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8" name="Google Shape;7528;p65"/>
          <p:cNvGrpSpPr/>
          <p:nvPr/>
        </p:nvGrpSpPr>
        <p:grpSpPr>
          <a:xfrm>
            <a:off x="7335742" y="2756825"/>
            <a:ext cx="423079" cy="419659"/>
            <a:chOff x="-2310650" y="3958175"/>
            <a:chExt cx="293825" cy="291450"/>
          </a:xfrm>
        </p:grpSpPr>
        <p:sp>
          <p:nvSpPr>
            <p:cNvPr id="7529" name="Google Shape;7529;p65"/>
            <p:cNvSpPr/>
            <p:nvPr/>
          </p:nvSpPr>
          <p:spPr>
            <a:xfrm>
              <a:off x="-2310650" y="3958175"/>
              <a:ext cx="185925" cy="118950"/>
            </a:xfrm>
            <a:custGeom>
              <a:rect b="b" l="l" r="r" t="t"/>
              <a:pathLst>
                <a:path extrusionOk="0" h="4758" w="7437">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5"/>
            <p:cNvSpPr/>
            <p:nvPr/>
          </p:nvSpPr>
          <p:spPr>
            <a:xfrm>
              <a:off x="-2309075" y="3992050"/>
              <a:ext cx="292250" cy="257575"/>
            </a:xfrm>
            <a:custGeom>
              <a:rect b="b" l="l" r="r" t="t"/>
              <a:pathLst>
                <a:path extrusionOk="0" h="10303" w="1169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1" name="Google Shape;7531;p65"/>
          <p:cNvGrpSpPr/>
          <p:nvPr/>
        </p:nvGrpSpPr>
        <p:grpSpPr>
          <a:xfrm>
            <a:off x="4702603" y="3308459"/>
            <a:ext cx="424159" cy="419659"/>
            <a:chOff x="-1182750" y="3962900"/>
            <a:chExt cx="294575" cy="291450"/>
          </a:xfrm>
        </p:grpSpPr>
        <p:sp>
          <p:nvSpPr>
            <p:cNvPr id="7532" name="Google Shape;7532;p65"/>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5"/>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5"/>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5"/>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5"/>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5"/>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5"/>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65"/>
          <p:cNvGrpSpPr/>
          <p:nvPr/>
        </p:nvGrpSpPr>
        <p:grpSpPr>
          <a:xfrm>
            <a:off x="2455739" y="1689223"/>
            <a:ext cx="424195" cy="419659"/>
            <a:chOff x="-5611575" y="3272950"/>
            <a:chExt cx="294600" cy="291450"/>
          </a:xfrm>
        </p:grpSpPr>
        <p:sp>
          <p:nvSpPr>
            <p:cNvPr id="7540" name="Google Shape;7540;p65"/>
            <p:cNvSpPr/>
            <p:nvPr/>
          </p:nvSpPr>
          <p:spPr>
            <a:xfrm>
              <a:off x="-5594250" y="3273750"/>
              <a:ext cx="85875" cy="84300"/>
            </a:xfrm>
            <a:custGeom>
              <a:rect b="b" l="l" r="r" t="t"/>
              <a:pathLst>
                <a:path extrusionOk="0" h="3372" w="3435">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5"/>
            <p:cNvSpPr/>
            <p:nvPr/>
          </p:nvSpPr>
          <p:spPr>
            <a:xfrm>
              <a:off x="-5457200" y="3324950"/>
              <a:ext cx="67775" cy="67750"/>
            </a:xfrm>
            <a:custGeom>
              <a:rect b="b" l="l" r="r" t="t"/>
              <a:pathLst>
                <a:path extrusionOk="0" h="2710" w="2711">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5"/>
            <p:cNvSpPr/>
            <p:nvPr/>
          </p:nvSpPr>
          <p:spPr>
            <a:xfrm>
              <a:off x="-5415450" y="3325725"/>
              <a:ext cx="25225" cy="24450"/>
            </a:xfrm>
            <a:custGeom>
              <a:rect b="b" l="l" r="r" t="t"/>
              <a:pathLst>
                <a:path extrusionOk="0" h="978" w="1009">
                  <a:moveTo>
                    <a:pt x="0" y="1"/>
                  </a:moveTo>
                  <a:lnTo>
                    <a:pt x="0" y="977"/>
                  </a:lnTo>
                  <a:lnTo>
                    <a:pt x="1009" y="977"/>
                  </a:lnTo>
                  <a:cubicBezTo>
                    <a:pt x="883" y="473"/>
                    <a:pt x="473" y="127"/>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5"/>
            <p:cNvSpPr/>
            <p:nvPr/>
          </p:nvSpPr>
          <p:spPr>
            <a:xfrm>
              <a:off x="-5611575" y="3359600"/>
              <a:ext cx="118950" cy="204800"/>
            </a:xfrm>
            <a:custGeom>
              <a:rect b="b" l="l" r="r" t="t"/>
              <a:pathLst>
                <a:path extrusionOk="0" h="8192" w="4758">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5"/>
            <p:cNvSpPr/>
            <p:nvPr/>
          </p:nvSpPr>
          <p:spPr>
            <a:xfrm>
              <a:off x="-5510750" y="3272950"/>
              <a:ext cx="193775" cy="187475"/>
            </a:xfrm>
            <a:custGeom>
              <a:rect b="b" l="l" r="r" t="t"/>
              <a:pathLst>
                <a:path extrusionOk="0" h="7499" w="7751">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5" name="Google Shape;7545;p65"/>
          <p:cNvGrpSpPr/>
          <p:nvPr/>
        </p:nvGrpSpPr>
        <p:grpSpPr>
          <a:xfrm>
            <a:off x="2455739" y="2205770"/>
            <a:ext cx="424195" cy="418507"/>
            <a:chOff x="-5613150" y="3632900"/>
            <a:chExt cx="294600" cy="290650"/>
          </a:xfrm>
        </p:grpSpPr>
        <p:sp>
          <p:nvSpPr>
            <p:cNvPr id="7546" name="Google Shape;7546;p65"/>
            <p:cNvSpPr/>
            <p:nvPr/>
          </p:nvSpPr>
          <p:spPr>
            <a:xfrm>
              <a:off x="-5440825" y="3708275"/>
              <a:ext cx="49550" cy="41450"/>
            </a:xfrm>
            <a:custGeom>
              <a:rect b="b" l="l" r="r" t="t"/>
              <a:pathLst>
                <a:path extrusionOk="0" h="1658" w="1982">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5"/>
            <p:cNvSpPr/>
            <p:nvPr/>
          </p:nvSpPr>
          <p:spPr>
            <a:xfrm>
              <a:off x="-5613150" y="3632900"/>
              <a:ext cx="294600" cy="290650"/>
            </a:xfrm>
            <a:custGeom>
              <a:rect b="b" l="l" r="r" t="t"/>
              <a:pathLst>
                <a:path extrusionOk="0" h="11626" w="11784">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8" name="Google Shape;7548;p65"/>
          <p:cNvGrpSpPr/>
          <p:nvPr/>
        </p:nvGrpSpPr>
        <p:grpSpPr>
          <a:xfrm>
            <a:off x="7324977" y="2153586"/>
            <a:ext cx="420811" cy="522864"/>
            <a:chOff x="-2310650" y="3525775"/>
            <a:chExt cx="292250" cy="363125"/>
          </a:xfrm>
        </p:grpSpPr>
        <p:sp>
          <p:nvSpPr>
            <p:cNvPr id="7549" name="Google Shape;7549;p65"/>
            <p:cNvSpPr/>
            <p:nvPr/>
          </p:nvSpPr>
          <p:spPr>
            <a:xfrm>
              <a:off x="-2053075" y="3648650"/>
              <a:ext cx="34675" cy="233950"/>
            </a:xfrm>
            <a:custGeom>
              <a:rect b="b" l="l" r="r" t="t"/>
              <a:pathLst>
                <a:path extrusionOk="0" h="9358" w="1387">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65"/>
            <p:cNvSpPr/>
            <p:nvPr/>
          </p:nvSpPr>
          <p:spPr>
            <a:xfrm>
              <a:off x="-2259450" y="3751825"/>
              <a:ext cx="51225" cy="51225"/>
            </a:xfrm>
            <a:custGeom>
              <a:rect b="b" l="l" r="r" t="t"/>
              <a:pathLst>
                <a:path extrusionOk="0" h="2049" w="2049">
                  <a:moveTo>
                    <a:pt x="1" y="1"/>
                  </a:moveTo>
                  <a:lnTo>
                    <a:pt x="1" y="2049"/>
                  </a:lnTo>
                  <a:lnTo>
                    <a:pt x="2049" y="2049"/>
                  </a:lnTo>
                  <a:lnTo>
                    <a:pt x="204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65"/>
            <p:cNvSpPr/>
            <p:nvPr/>
          </p:nvSpPr>
          <p:spPr>
            <a:xfrm>
              <a:off x="-2259450" y="3649450"/>
              <a:ext cx="137075" cy="51200"/>
            </a:xfrm>
            <a:custGeom>
              <a:rect b="b" l="l" r="r" t="t"/>
              <a:pathLst>
                <a:path extrusionOk="0" h="2048" w="5483">
                  <a:moveTo>
                    <a:pt x="1" y="0"/>
                  </a:moveTo>
                  <a:lnTo>
                    <a:pt x="1" y="2048"/>
                  </a:lnTo>
                  <a:lnTo>
                    <a:pt x="5483" y="2048"/>
                  </a:lnTo>
                  <a:lnTo>
                    <a:pt x="548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65"/>
            <p:cNvSpPr/>
            <p:nvPr/>
          </p:nvSpPr>
          <p:spPr>
            <a:xfrm>
              <a:off x="-2310650" y="3525775"/>
              <a:ext cx="252075" cy="363125"/>
            </a:xfrm>
            <a:custGeom>
              <a:rect b="b" l="l" r="r" t="t"/>
              <a:pathLst>
                <a:path extrusionOk="0" h="14525" w="10083">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3" name="Google Shape;7553;p65"/>
          <p:cNvGrpSpPr/>
          <p:nvPr/>
        </p:nvGrpSpPr>
        <p:grpSpPr>
          <a:xfrm>
            <a:off x="2467638" y="2756270"/>
            <a:ext cx="424195" cy="420775"/>
            <a:chOff x="-5613150" y="3991275"/>
            <a:chExt cx="294600" cy="292225"/>
          </a:xfrm>
        </p:grpSpPr>
        <p:sp>
          <p:nvSpPr>
            <p:cNvPr id="7554" name="Google Shape;7554;p65"/>
            <p:cNvSpPr/>
            <p:nvPr/>
          </p:nvSpPr>
          <p:spPr>
            <a:xfrm>
              <a:off x="-5480050" y="4046400"/>
              <a:ext cx="27600" cy="14200"/>
            </a:xfrm>
            <a:custGeom>
              <a:rect b="b" l="l" r="r" t="t"/>
              <a:pathLst>
                <a:path extrusionOk="0" h="568" w="1104">
                  <a:moveTo>
                    <a:pt x="537" y="1"/>
                  </a:moveTo>
                  <a:lnTo>
                    <a:pt x="1" y="568"/>
                  </a:lnTo>
                  <a:lnTo>
                    <a:pt x="1104" y="568"/>
                  </a:lnTo>
                  <a:lnTo>
                    <a:pt x="53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65"/>
            <p:cNvSpPr/>
            <p:nvPr/>
          </p:nvSpPr>
          <p:spPr>
            <a:xfrm>
              <a:off x="-5531225" y="4042450"/>
              <a:ext cx="44125" cy="18150"/>
            </a:xfrm>
            <a:custGeom>
              <a:rect b="b" l="l" r="r" t="t"/>
              <a:pathLst>
                <a:path extrusionOk="0" h="726" w="1765">
                  <a:moveTo>
                    <a:pt x="693" y="1"/>
                  </a:moveTo>
                  <a:lnTo>
                    <a:pt x="0" y="726"/>
                  </a:lnTo>
                  <a:lnTo>
                    <a:pt x="1103" y="726"/>
                  </a:lnTo>
                  <a:lnTo>
                    <a:pt x="176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65"/>
            <p:cNvSpPr/>
            <p:nvPr/>
          </p:nvSpPr>
          <p:spPr>
            <a:xfrm>
              <a:off x="-5443025" y="4077125"/>
              <a:ext cx="41775" cy="40975"/>
            </a:xfrm>
            <a:custGeom>
              <a:rect b="b" l="l" r="r" t="t"/>
              <a:pathLst>
                <a:path extrusionOk="0" h="1639" w="1671">
                  <a:moveTo>
                    <a:pt x="694" y="0"/>
                  </a:moveTo>
                  <a:lnTo>
                    <a:pt x="1" y="1638"/>
                  </a:lnTo>
                  <a:lnTo>
                    <a:pt x="1" y="1638"/>
                  </a:lnTo>
                  <a:lnTo>
                    <a:pt x="167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65"/>
            <p:cNvSpPr/>
            <p:nvPr/>
          </p:nvSpPr>
          <p:spPr>
            <a:xfrm>
              <a:off x="-5487925" y="4077125"/>
              <a:ext cx="43350" cy="54375"/>
            </a:xfrm>
            <a:custGeom>
              <a:rect b="b" l="l" r="r" t="t"/>
              <a:pathLst>
                <a:path extrusionOk="0" h="2175" w="1734">
                  <a:moveTo>
                    <a:pt x="1" y="0"/>
                  </a:moveTo>
                  <a:lnTo>
                    <a:pt x="852" y="2174"/>
                  </a:lnTo>
                  <a:lnTo>
                    <a:pt x="17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65"/>
            <p:cNvSpPr/>
            <p:nvPr/>
          </p:nvSpPr>
          <p:spPr>
            <a:xfrm>
              <a:off x="-5445375" y="4042450"/>
              <a:ext cx="44125" cy="18150"/>
            </a:xfrm>
            <a:custGeom>
              <a:rect b="b" l="l" r="r" t="t"/>
              <a:pathLst>
                <a:path extrusionOk="0" h="726" w="1765">
                  <a:moveTo>
                    <a:pt x="0" y="1"/>
                  </a:moveTo>
                  <a:lnTo>
                    <a:pt x="693" y="726"/>
                  </a:lnTo>
                  <a:lnTo>
                    <a:pt x="1764" y="726"/>
                  </a:lnTo>
                  <a:lnTo>
                    <a:pt x="110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65"/>
            <p:cNvSpPr/>
            <p:nvPr/>
          </p:nvSpPr>
          <p:spPr>
            <a:xfrm>
              <a:off x="-5531225" y="4077125"/>
              <a:ext cx="41750" cy="40975"/>
            </a:xfrm>
            <a:custGeom>
              <a:rect b="b" l="l" r="r" t="t"/>
              <a:pathLst>
                <a:path extrusionOk="0" h="1639" w="1670">
                  <a:moveTo>
                    <a:pt x="0" y="0"/>
                  </a:moveTo>
                  <a:lnTo>
                    <a:pt x="1670" y="1638"/>
                  </a:lnTo>
                  <a:lnTo>
                    <a:pt x="9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65"/>
            <p:cNvSpPr/>
            <p:nvPr/>
          </p:nvSpPr>
          <p:spPr>
            <a:xfrm>
              <a:off x="-5613150" y="4198400"/>
              <a:ext cx="292225" cy="33900"/>
            </a:xfrm>
            <a:custGeom>
              <a:rect b="b" l="l" r="r" t="t"/>
              <a:pathLst>
                <a:path extrusionOk="0" h="1356" w="11689">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65"/>
            <p:cNvSpPr/>
            <p:nvPr/>
          </p:nvSpPr>
          <p:spPr>
            <a:xfrm>
              <a:off x="-5610775" y="3991275"/>
              <a:ext cx="292225" cy="189050"/>
            </a:xfrm>
            <a:custGeom>
              <a:rect b="b" l="l" r="r" t="t"/>
              <a:pathLst>
                <a:path extrusionOk="0" h="7562" w="11689">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65"/>
            <p:cNvSpPr/>
            <p:nvPr/>
          </p:nvSpPr>
          <p:spPr>
            <a:xfrm>
              <a:off x="-5546975" y="4250400"/>
              <a:ext cx="160700" cy="33100"/>
            </a:xfrm>
            <a:custGeom>
              <a:rect b="b" l="l" r="r" t="t"/>
              <a:pathLst>
                <a:path extrusionOk="0" h="1324" w="6428">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3" name="Google Shape;7563;p65"/>
          <p:cNvGrpSpPr/>
          <p:nvPr/>
        </p:nvGrpSpPr>
        <p:grpSpPr>
          <a:xfrm>
            <a:off x="5139126" y="1689438"/>
            <a:ext cx="434634" cy="419227"/>
            <a:chOff x="-3768700" y="3253275"/>
            <a:chExt cx="301850" cy="291150"/>
          </a:xfrm>
        </p:grpSpPr>
        <p:sp>
          <p:nvSpPr>
            <p:cNvPr id="7564" name="Google Shape;7564;p65"/>
            <p:cNvSpPr/>
            <p:nvPr/>
          </p:nvSpPr>
          <p:spPr>
            <a:xfrm>
              <a:off x="-3603925" y="3355650"/>
              <a:ext cx="69350" cy="33900"/>
            </a:xfrm>
            <a:custGeom>
              <a:rect b="b" l="l" r="r" t="t"/>
              <a:pathLst>
                <a:path extrusionOk="0" h="1356" w="2774">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65"/>
            <p:cNvSpPr/>
            <p:nvPr/>
          </p:nvSpPr>
          <p:spPr>
            <a:xfrm>
              <a:off x="-3586600" y="3305250"/>
              <a:ext cx="33125" cy="33100"/>
            </a:xfrm>
            <a:custGeom>
              <a:rect b="b" l="l" r="r" t="t"/>
              <a:pathLst>
                <a:path extrusionOk="0" h="1324" w="1325">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65"/>
            <p:cNvSpPr/>
            <p:nvPr/>
          </p:nvSpPr>
          <p:spPr>
            <a:xfrm>
              <a:off x="-3768700" y="3253275"/>
              <a:ext cx="301850" cy="291150"/>
            </a:xfrm>
            <a:custGeom>
              <a:rect b="b" l="l" r="r" t="t"/>
              <a:pathLst>
                <a:path extrusionOk="0" h="11646" w="12074">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7" name="Google Shape;7567;p65"/>
          <p:cNvGrpSpPr/>
          <p:nvPr/>
        </p:nvGrpSpPr>
        <p:grpSpPr>
          <a:xfrm>
            <a:off x="5143209" y="2217090"/>
            <a:ext cx="426462" cy="395865"/>
            <a:chOff x="-3808700" y="3628950"/>
            <a:chExt cx="296175" cy="274925"/>
          </a:xfrm>
        </p:grpSpPr>
        <p:sp>
          <p:nvSpPr>
            <p:cNvPr id="7568" name="Google Shape;7568;p65"/>
            <p:cNvSpPr/>
            <p:nvPr/>
          </p:nvSpPr>
          <p:spPr>
            <a:xfrm>
              <a:off x="-3665972" y="3680950"/>
              <a:ext cx="51200" cy="51225"/>
            </a:xfrm>
            <a:custGeom>
              <a:rect b="b" l="l" r="r" t="t"/>
              <a:pathLst>
                <a:path extrusionOk="0" h="2049" w="2048">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65"/>
            <p:cNvSpPr/>
            <p:nvPr/>
          </p:nvSpPr>
          <p:spPr>
            <a:xfrm>
              <a:off x="-3808700" y="3664400"/>
              <a:ext cx="296175" cy="239475"/>
            </a:xfrm>
            <a:custGeom>
              <a:rect b="b" l="l" r="r" t="t"/>
              <a:pathLst>
                <a:path extrusionOk="0" h="9579" w="11847">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65"/>
            <p:cNvSpPr/>
            <p:nvPr/>
          </p:nvSpPr>
          <p:spPr>
            <a:xfrm>
              <a:off x="-3718359" y="3628950"/>
              <a:ext cx="155975" cy="156775"/>
            </a:xfrm>
            <a:custGeom>
              <a:rect b="b" l="l" r="r" t="t"/>
              <a:pathLst>
                <a:path extrusionOk="0" h="6271" w="6239">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1" name="Google Shape;7571;p65"/>
          <p:cNvGrpSpPr/>
          <p:nvPr/>
        </p:nvGrpSpPr>
        <p:grpSpPr>
          <a:xfrm>
            <a:off x="5208420" y="2756412"/>
            <a:ext cx="419443" cy="420487"/>
            <a:chOff x="-3771675" y="3971775"/>
            <a:chExt cx="291300" cy="292025"/>
          </a:xfrm>
        </p:grpSpPr>
        <p:sp>
          <p:nvSpPr>
            <p:cNvPr id="7572" name="Google Shape;7572;p65"/>
            <p:cNvSpPr/>
            <p:nvPr/>
          </p:nvSpPr>
          <p:spPr>
            <a:xfrm>
              <a:off x="-3770100" y="3971775"/>
              <a:ext cx="218975" cy="66775"/>
            </a:xfrm>
            <a:custGeom>
              <a:rect b="b" l="l" r="r" t="t"/>
              <a:pathLst>
                <a:path extrusionOk="0" h="2671" w="8759">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65"/>
            <p:cNvSpPr/>
            <p:nvPr/>
          </p:nvSpPr>
          <p:spPr>
            <a:xfrm>
              <a:off x="-3771675" y="4030650"/>
              <a:ext cx="222125" cy="78000"/>
            </a:xfrm>
            <a:custGeom>
              <a:rect b="b" l="l" r="r" t="t"/>
              <a:pathLst>
                <a:path extrusionOk="0" h="3120" w="8885">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65"/>
            <p:cNvSpPr/>
            <p:nvPr/>
          </p:nvSpPr>
          <p:spPr>
            <a:xfrm>
              <a:off x="-3669425" y="4074750"/>
              <a:ext cx="189050" cy="189050"/>
            </a:xfrm>
            <a:custGeom>
              <a:rect b="b" l="l" r="r" t="t"/>
              <a:pathLst>
                <a:path extrusionOk="0" h="7562" w="7562">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65"/>
            <p:cNvSpPr/>
            <p:nvPr/>
          </p:nvSpPr>
          <p:spPr>
            <a:xfrm>
              <a:off x="-3771675" y="4099950"/>
              <a:ext cx="94525" cy="76425"/>
            </a:xfrm>
            <a:custGeom>
              <a:rect b="b" l="l" r="r" t="t"/>
              <a:pathLst>
                <a:path extrusionOk="0" h="3057" w="3781">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65"/>
            <p:cNvSpPr/>
            <p:nvPr/>
          </p:nvSpPr>
          <p:spPr>
            <a:xfrm>
              <a:off x="-3771675" y="4167700"/>
              <a:ext cx="135500" cy="95325"/>
            </a:xfrm>
            <a:custGeom>
              <a:rect b="b" l="l" r="r" t="t"/>
              <a:pathLst>
                <a:path extrusionOk="0" h="3813" w="542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7" name="Google Shape;7577;p65"/>
          <p:cNvGrpSpPr/>
          <p:nvPr/>
        </p:nvGrpSpPr>
        <p:grpSpPr>
          <a:xfrm>
            <a:off x="7869864" y="1716461"/>
            <a:ext cx="420271" cy="320774"/>
            <a:chOff x="-1951475" y="3273100"/>
            <a:chExt cx="291875" cy="222775"/>
          </a:xfrm>
        </p:grpSpPr>
        <p:sp>
          <p:nvSpPr>
            <p:cNvPr id="7578" name="Google Shape;7578;p65"/>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65"/>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65"/>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1" name="Google Shape;7581;p65"/>
          <p:cNvGrpSpPr/>
          <p:nvPr/>
        </p:nvGrpSpPr>
        <p:grpSpPr>
          <a:xfrm>
            <a:off x="7867344" y="2205191"/>
            <a:ext cx="425310" cy="419659"/>
            <a:chOff x="-1951475" y="3597450"/>
            <a:chExt cx="295375" cy="291450"/>
          </a:xfrm>
        </p:grpSpPr>
        <p:sp>
          <p:nvSpPr>
            <p:cNvPr id="7582" name="Google Shape;7582;p65"/>
            <p:cNvSpPr/>
            <p:nvPr/>
          </p:nvSpPr>
          <p:spPr>
            <a:xfrm>
              <a:off x="-1951475" y="3597450"/>
              <a:ext cx="170925" cy="34675"/>
            </a:xfrm>
            <a:custGeom>
              <a:rect b="b" l="l" r="r" t="t"/>
              <a:pathLst>
                <a:path extrusionOk="0" h="1387" w="6837">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65"/>
            <p:cNvSpPr/>
            <p:nvPr/>
          </p:nvSpPr>
          <p:spPr>
            <a:xfrm>
              <a:off x="-1949900" y="3648650"/>
              <a:ext cx="171725" cy="173300"/>
            </a:xfrm>
            <a:custGeom>
              <a:rect b="b" l="l" r="r" t="t"/>
              <a:pathLst>
                <a:path extrusionOk="0" h="6932" w="6869">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65"/>
            <p:cNvSpPr/>
            <p:nvPr/>
          </p:nvSpPr>
          <p:spPr>
            <a:xfrm>
              <a:off x="-1951475" y="3838475"/>
              <a:ext cx="170925" cy="50425"/>
            </a:xfrm>
            <a:custGeom>
              <a:rect b="b" l="l" r="r" t="t"/>
              <a:pathLst>
                <a:path extrusionOk="0" h="2017" w="6837">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65"/>
            <p:cNvSpPr/>
            <p:nvPr/>
          </p:nvSpPr>
          <p:spPr>
            <a:xfrm>
              <a:off x="-1912900" y="3675825"/>
              <a:ext cx="256800" cy="202825"/>
            </a:xfrm>
            <a:custGeom>
              <a:rect b="b" l="l" r="r" t="t"/>
              <a:pathLst>
                <a:path extrusionOk="0" h="8113" w="10272">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6" name="Google Shape;7586;p65"/>
          <p:cNvGrpSpPr/>
          <p:nvPr/>
        </p:nvGrpSpPr>
        <p:grpSpPr>
          <a:xfrm>
            <a:off x="7869595" y="2756825"/>
            <a:ext cx="444605" cy="419659"/>
            <a:chOff x="-1960150" y="3956600"/>
            <a:chExt cx="308775" cy="291450"/>
          </a:xfrm>
        </p:grpSpPr>
        <p:sp>
          <p:nvSpPr>
            <p:cNvPr id="7587" name="Google Shape;7587;p65"/>
            <p:cNvSpPr/>
            <p:nvPr/>
          </p:nvSpPr>
          <p:spPr>
            <a:xfrm>
              <a:off x="-1960150" y="3956600"/>
              <a:ext cx="308775" cy="51275"/>
            </a:xfrm>
            <a:custGeom>
              <a:rect b="b" l="l" r="r" t="t"/>
              <a:pathLst>
                <a:path extrusionOk="0" h="2051" w="12351">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65"/>
            <p:cNvSpPr/>
            <p:nvPr/>
          </p:nvSpPr>
          <p:spPr>
            <a:xfrm>
              <a:off x="-1934950" y="4025925"/>
              <a:ext cx="256000" cy="222125"/>
            </a:xfrm>
            <a:custGeom>
              <a:rect b="b" l="l" r="r" t="t"/>
              <a:pathLst>
                <a:path extrusionOk="0" h="8885" w="1024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65"/>
          <p:cNvGrpSpPr/>
          <p:nvPr/>
        </p:nvGrpSpPr>
        <p:grpSpPr>
          <a:xfrm>
            <a:off x="1923633" y="3307636"/>
            <a:ext cx="420775" cy="420775"/>
            <a:chOff x="-804700" y="3226500"/>
            <a:chExt cx="292225" cy="292225"/>
          </a:xfrm>
        </p:grpSpPr>
        <p:sp>
          <p:nvSpPr>
            <p:cNvPr id="7590" name="Google Shape;7590;p65"/>
            <p:cNvSpPr/>
            <p:nvPr/>
          </p:nvSpPr>
          <p:spPr>
            <a:xfrm>
              <a:off x="-804700" y="3467500"/>
              <a:ext cx="85875" cy="51225"/>
            </a:xfrm>
            <a:custGeom>
              <a:rect b="b" l="l" r="r" t="t"/>
              <a:pathLst>
                <a:path extrusionOk="0" h="2049" w="3435">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65"/>
            <p:cNvSpPr/>
            <p:nvPr/>
          </p:nvSpPr>
          <p:spPr>
            <a:xfrm>
              <a:off x="-710975" y="3466700"/>
              <a:ext cx="196925" cy="51225"/>
            </a:xfrm>
            <a:custGeom>
              <a:rect b="b" l="l" r="r" t="t"/>
              <a:pathLst>
                <a:path extrusionOk="0" h="2049" w="7877">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65"/>
            <p:cNvSpPr/>
            <p:nvPr/>
          </p:nvSpPr>
          <p:spPr>
            <a:xfrm>
              <a:off x="-667650" y="3312350"/>
              <a:ext cx="18125" cy="17350"/>
            </a:xfrm>
            <a:custGeom>
              <a:rect b="b" l="l" r="r" t="t"/>
              <a:pathLst>
                <a:path extrusionOk="0" h="694" w="725">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65"/>
            <p:cNvSpPr/>
            <p:nvPr/>
          </p:nvSpPr>
          <p:spPr>
            <a:xfrm>
              <a:off x="-683400" y="3347775"/>
              <a:ext cx="48050" cy="16575"/>
            </a:xfrm>
            <a:custGeom>
              <a:rect b="b" l="l" r="r" t="t"/>
              <a:pathLst>
                <a:path extrusionOk="0" h="663" w="1922">
                  <a:moveTo>
                    <a:pt x="977" y="1"/>
                  </a:moveTo>
                  <a:cubicBezTo>
                    <a:pt x="567" y="1"/>
                    <a:pt x="158" y="253"/>
                    <a:pt x="0" y="662"/>
                  </a:cubicBezTo>
                  <a:lnTo>
                    <a:pt x="1922" y="662"/>
                  </a:lnTo>
                  <a:cubicBezTo>
                    <a:pt x="1796" y="253"/>
                    <a:pt x="1418" y="1"/>
                    <a:pt x="9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65"/>
            <p:cNvSpPr/>
            <p:nvPr/>
          </p:nvSpPr>
          <p:spPr>
            <a:xfrm>
              <a:off x="-735400" y="3261925"/>
              <a:ext cx="153625" cy="187875"/>
            </a:xfrm>
            <a:custGeom>
              <a:rect b="b" l="l" r="r" t="t"/>
              <a:pathLst>
                <a:path extrusionOk="0" h="7515" w="6145">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65"/>
            <p:cNvSpPr/>
            <p:nvPr/>
          </p:nvSpPr>
          <p:spPr>
            <a:xfrm>
              <a:off x="-804700" y="3226500"/>
              <a:ext cx="118175" cy="170925"/>
            </a:xfrm>
            <a:custGeom>
              <a:rect b="b" l="l" r="r" t="t"/>
              <a:pathLst>
                <a:path extrusionOk="0" h="6837" w="4727">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65"/>
            <p:cNvSpPr/>
            <p:nvPr/>
          </p:nvSpPr>
          <p:spPr>
            <a:xfrm>
              <a:off x="-630625" y="3226500"/>
              <a:ext cx="118150" cy="170950"/>
            </a:xfrm>
            <a:custGeom>
              <a:rect b="b" l="l" r="r" t="t"/>
              <a:pathLst>
                <a:path extrusionOk="0" h="6838" w="4726">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7" name="Google Shape;7597;p65"/>
          <p:cNvGrpSpPr/>
          <p:nvPr/>
        </p:nvGrpSpPr>
        <p:grpSpPr>
          <a:xfrm>
            <a:off x="3003724" y="1688647"/>
            <a:ext cx="420775" cy="420811"/>
            <a:chOff x="-5251625" y="3272950"/>
            <a:chExt cx="292225" cy="292250"/>
          </a:xfrm>
        </p:grpSpPr>
        <p:sp>
          <p:nvSpPr>
            <p:cNvPr id="7598" name="Google Shape;7598;p65"/>
            <p:cNvSpPr/>
            <p:nvPr/>
          </p:nvSpPr>
          <p:spPr>
            <a:xfrm>
              <a:off x="-5156325" y="3462775"/>
              <a:ext cx="33900" cy="33100"/>
            </a:xfrm>
            <a:custGeom>
              <a:rect b="b" l="l" r="r" t="t"/>
              <a:pathLst>
                <a:path extrusionOk="0" h="1324" w="1356">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65"/>
            <p:cNvSpPr/>
            <p:nvPr/>
          </p:nvSpPr>
          <p:spPr>
            <a:xfrm>
              <a:off x="-5251625" y="3272950"/>
              <a:ext cx="292225" cy="292250"/>
            </a:xfrm>
            <a:custGeom>
              <a:rect b="b" l="l" r="r" t="t"/>
              <a:pathLst>
                <a:path extrusionOk="0" h="11690" w="11689">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65"/>
            <p:cNvSpPr/>
            <p:nvPr/>
          </p:nvSpPr>
          <p:spPr>
            <a:xfrm>
              <a:off x="-5011400" y="3350150"/>
              <a:ext cx="33900" cy="33875"/>
            </a:xfrm>
            <a:custGeom>
              <a:rect b="b" l="l" r="r" t="t"/>
              <a:pathLst>
                <a:path extrusionOk="0" h="1355" w="1356">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1" name="Google Shape;7601;p65"/>
          <p:cNvGrpSpPr/>
          <p:nvPr/>
        </p:nvGrpSpPr>
        <p:grpSpPr>
          <a:xfrm>
            <a:off x="3000322" y="2204348"/>
            <a:ext cx="427578" cy="421351"/>
            <a:chOff x="-5254775" y="3631325"/>
            <a:chExt cx="296950" cy="292625"/>
          </a:xfrm>
        </p:grpSpPr>
        <p:sp>
          <p:nvSpPr>
            <p:cNvPr id="7602" name="Google Shape;7602;p65"/>
            <p:cNvSpPr/>
            <p:nvPr/>
          </p:nvSpPr>
          <p:spPr>
            <a:xfrm>
              <a:off x="-5246900" y="3766400"/>
              <a:ext cx="58300" cy="55150"/>
            </a:xfrm>
            <a:custGeom>
              <a:rect b="b" l="l" r="r" t="t"/>
              <a:pathLst>
                <a:path extrusionOk="0" h="2206" w="2332">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65"/>
            <p:cNvSpPr/>
            <p:nvPr/>
          </p:nvSpPr>
          <p:spPr>
            <a:xfrm>
              <a:off x="-5216175" y="3795550"/>
              <a:ext cx="58300" cy="55950"/>
            </a:xfrm>
            <a:custGeom>
              <a:rect b="b" l="l" r="r" t="t"/>
              <a:pathLst>
                <a:path extrusionOk="0" h="2238" w="2332">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65"/>
            <p:cNvSpPr/>
            <p:nvPr/>
          </p:nvSpPr>
          <p:spPr>
            <a:xfrm>
              <a:off x="-5185475" y="3826250"/>
              <a:ext cx="57525" cy="55750"/>
            </a:xfrm>
            <a:custGeom>
              <a:rect b="b" l="l" r="r" t="t"/>
              <a:pathLst>
                <a:path extrusionOk="0" h="2230" w="2301">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65"/>
            <p:cNvSpPr/>
            <p:nvPr/>
          </p:nvSpPr>
          <p:spPr>
            <a:xfrm>
              <a:off x="-5156325" y="3856375"/>
              <a:ext cx="58300" cy="55750"/>
            </a:xfrm>
            <a:custGeom>
              <a:rect b="b" l="l" r="r" t="t"/>
              <a:pathLst>
                <a:path extrusionOk="0" h="2230" w="2332">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65"/>
            <p:cNvSpPr/>
            <p:nvPr/>
          </p:nvSpPr>
          <p:spPr>
            <a:xfrm>
              <a:off x="-5105925" y="3886525"/>
              <a:ext cx="37050" cy="37425"/>
            </a:xfrm>
            <a:custGeom>
              <a:rect b="b" l="l" r="r" t="t"/>
              <a:pathLst>
                <a:path extrusionOk="0" h="1497" w="1482">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65"/>
            <p:cNvSpPr/>
            <p:nvPr/>
          </p:nvSpPr>
          <p:spPr>
            <a:xfrm>
              <a:off x="-5254775" y="3648050"/>
              <a:ext cx="278050" cy="248325"/>
            </a:xfrm>
            <a:custGeom>
              <a:rect b="b" l="l" r="r" t="t"/>
              <a:pathLst>
                <a:path extrusionOk="0" h="9933" w="11122">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65"/>
            <p:cNvSpPr/>
            <p:nvPr/>
          </p:nvSpPr>
          <p:spPr>
            <a:xfrm>
              <a:off x="-5163425" y="3631325"/>
              <a:ext cx="205600" cy="150450"/>
            </a:xfrm>
            <a:custGeom>
              <a:rect b="b" l="l" r="r" t="t"/>
              <a:pathLst>
                <a:path extrusionOk="0" h="6018" w="8224">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9" name="Google Shape;7609;p65"/>
          <p:cNvGrpSpPr/>
          <p:nvPr/>
        </p:nvGrpSpPr>
        <p:grpSpPr>
          <a:xfrm>
            <a:off x="3016181" y="2756270"/>
            <a:ext cx="419659" cy="420775"/>
            <a:chOff x="-5251625" y="3991275"/>
            <a:chExt cx="291450" cy="292225"/>
          </a:xfrm>
        </p:grpSpPr>
        <p:sp>
          <p:nvSpPr>
            <p:cNvPr id="7610" name="Google Shape;7610;p65"/>
            <p:cNvSpPr/>
            <p:nvPr/>
          </p:nvSpPr>
          <p:spPr>
            <a:xfrm>
              <a:off x="-5179950" y="4198400"/>
              <a:ext cx="145725" cy="85100"/>
            </a:xfrm>
            <a:custGeom>
              <a:rect b="b" l="l" r="r" t="t"/>
              <a:pathLst>
                <a:path extrusionOk="0" h="3404" w="5829">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65"/>
            <p:cNvSpPr/>
            <p:nvPr/>
          </p:nvSpPr>
          <p:spPr>
            <a:xfrm>
              <a:off x="-5203575" y="4129100"/>
              <a:ext cx="196925" cy="51225"/>
            </a:xfrm>
            <a:custGeom>
              <a:rect b="b" l="l" r="r" t="t"/>
              <a:pathLst>
                <a:path extrusionOk="0" h="2049" w="7877">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65"/>
            <p:cNvSpPr/>
            <p:nvPr/>
          </p:nvSpPr>
          <p:spPr>
            <a:xfrm>
              <a:off x="-5251625" y="3991275"/>
              <a:ext cx="291450" cy="172500"/>
            </a:xfrm>
            <a:custGeom>
              <a:rect b="b" l="l" r="r" t="t"/>
              <a:pathLst>
                <a:path extrusionOk="0" h="6900" w="11658">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65"/>
            <p:cNvSpPr/>
            <p:nvPr/>
          </p:nvSpPr>
          <p:spPr>
            <a:xfrm>
              <a:off x="-5139775" y="4096025"/>
              <a:ext cx="65400" cy="17350"/>
            </a:xfrm>
            <a:custGeom>
              <a:rect b="b" l="l" r="r" t="t"/>
              <a:pathLst>
                <a:path extrusionOk="0" h="694" w="2616">
                  <a:moveTo>
                    <a:pt x="1008" y="0"/>
                  </a:moveTo>
                  <a:cubicBezTo>
                    <a:pt x="567" y="0"/>
                    <a:pt x="158" y="315"/>
                    <a:pt x="0" y="693"/>
                  </a:cubicBezTo>
                  <a:lnTo>
                    <a:pt x="2615" y="693"/>
                  </a:lnTo>
                  <a:cubicBezTo>
                    <a:pt x="2489" y="252"/>
                    <a:pt x="2111"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65"/>
            <p:cNvSpPr/>
            <p:nvPr/>
          </p:nvSpPr>
          <p:spPr>
            <a:xfrm>
              <a:off x="-5122450" y="4044825"/>
              <a:ext cx="33100" cy="33100"/>
            </a:xfrm>
            <a:custGeom>
              <a:rect b="b" l="l" r="r" t="t"/>
              <a:pathLst>
                <a:path extrusionOk="0" h="1324" w="1324">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5" name="Google Shape;7615;p65"/>
          <p:cNvGrpSpPr/>
          <p:nvPr/>
        </p:nvGrpSpPr>
        <p:grpSpPr>
          <a:xfrm>
            <a:off x="5756763" y="1689240"/>
            <a:ext cx="319874" cy="419623"/>
            <a:chOff x="-3365275" y="3253275"/>
            <a:chExt cx="222150" cy="291425"/>
          </a:xfrm>
        </p:grpSpPr>
        <p:sp>
          <p:nvSpPr>
            <p:cNvPr id="7616" name="Google Shape;7616;p65"/>
            <p:cNvSpPr/>
            <p:nvPr/>
          </p:nvSpPr>
          <p:spPr>
            <a:xfrm>
              <a:off x="-3365275" y="3253275"/>
              <a:ext cx="222150" cy="291425"/>
            </a:xfrm>
            <a:custGeom>
              <a:rect b="b" l="l" r="r" t="t"/>
              <a:pathLst>
                <a:path extrusionOk="0" h="11657" w="8886">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65"/>
            <p:cNvSpPr/>
            <p:nvPr/>
          </p:nvSpPr>
          <p:spPr>
            <a:xfrm>
              <a:off x="-3314075" y="34761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8" name="Google Shape;7618;p65"/>
          <p:cNvGrpSpPr/>
          <p:nvPr/>
        </p:nvGrpSpPr>
        <p:grpSpPr>
          <a:xfrm>
            <a:off x="5730701" y="2204058"/>
            <a:ext cx="371998" cy="421927"/>
            <a:chOff x="-3383375" y="3611625"/>
            <a:chExt cx="258350" cy="293025"/>
          </a:xfrm>
        </p:grpSpPr>
        <p:sp>
          <p:nvSpPr>
            <p:cNvPr id="7619" name="Google Shape;7619;p65"/>
            <p:cNvSpPr/>
            <p:nvPr/>
          </p:nvSpPr>
          <p:spPr>
            <a:xfrm>
              <a:off x="-3383375" y="3611625"/>
              <a:ext cx="258350" cy="85175"/>
            </a:xfrm>
            <a:custGeom>
              <a:rect b="b" l="l" r="r" t="t"/>
              <a:pathLst>
                <a:path extrusionOk="0" h="3407" w="10334">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65"/>
            <p:cNvSpPr/>
            <p:nvPr/>
          </p:nvSpPr>
          <p:spPr>
            <a:xfrm>
              <a:off x="-3362900" y="3716375"/>
              <a:ext cx="218200" cy="188275"/>
            </a:xfrm>
            <a:custGeom>
              <a:rect b="b" l="l" r="r" t="t"/>
              <a:pathLst>
                <a:path extrusionOk="0" h="7531" w="8728">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1" name="Google Shape;7621;p65"/>
          <p:cNvGrpSpPr/>
          <p:nvPr/>
        </p:nvGrpSpPr>
        <p:grpSpPr>
          <a:xfrm>
            <a:off x="5793050" y="2756826"/>
            <a:ext cx="271097" cy="419659"/>
            <a:chOff x="-3347950" y="3971575"/>
            <a:chExt cx="188275" cy="291450"/>
          </a:xfrm>
        </p:grpSpPr>
        <p:sp>
          <p:nvSpPr>
            <p:cNvPr id="7622" name="Google Shape;7622;p65"/>
            <p:cNvSpPr/>
            <p:nvPr/>
          </p:nvSpPr>
          <p:spPr>
            <a:xfrm>
              <a:off x="-3246325" y="4032225"/>
              <a:ext cx="29950" cy="42550"/>
            </a:xfrm>
            <a:custGeom>
              <a:rect b="b" l="l" r="r" t="t"/>
              <a:pathLst>
                <a:path extrusionOk="0" h="1702" w="1198">
                  <a:moveTo>
                    <a:pt x="347" y="0"/>
                  </a:moveTo>
                  <a:lnTo>
                    <a:pt x="0" y="536"/>
                  </a:lnTo>
                  <a:lnTo>
                    <a:pt x="599" y="1702"/>
                  </a:lnTo>
                  <a:lnTo>
                    <a:pt x="1197" y="1702"/>
                  </a:lnTo>
                  <a:lnTo>
                    <a:pt x="3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65"/>
            <p:cNvSpPr/>
            <p:nvPr/>
          </p:nvSpPr>
          <p:spPr>
            <a:xfrm>
              <a:off x="-3291225" y="4034575"/>
              <a:ext cx="40975" cy="40200"/>
            </a:xfrm>
            <a:custGeom>
              <a:rect b="b" l="l" r="r" t="t"/>
              <a:pathLst>
                <a:path extrusionOk="0" h="1608" w="1639">
                  <a:moveTo>
                    <a:pt x="819" y="1"/>
                  </a:moveTo>
                  <a:lnTo>
                    <a:pt x="0" y="1608"/>
                  </a:lnTo>
                  <a:lnTo>
                    <a:pt x="1639" y="1608"/>
                  </a:lnTo>
                  <a:lnTo>
                    <a:pt x="81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65"/>
            <p:cNvSpPr/>
            <p:nvPr/>
          </p:nvSpPr>
          <p:spPr>
            <a:xfrm>
              <a:off x="-3347950" y="3971575"/>
              <a:ext cx="188275" cy="291450"/>
            </a:xfrm>
            <a:custGeom>
              <a:rect b="b" l="l" r="r" t="t"/>
              <a:pathLst>
                <a:path extrusionOk="0" h="11658" w="7531">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65"/>
          <p:cNvGrpSpPr/>
          <p:nvPr/>
        </p:nvGrpSpPr>
        <p:grpSpPr>
          <a:xfrm>
            <a:off x="842909" y="3307061"/>
            <a:ext cx="371998" cy="421927"/>
            <a:chOff x="-1575775" y="3238300"/>
            <a:chExt cx="258350" cy="293025"/>
          </a:xfrm>
        </p:grpSpPr>
        <p:sp>
          <p:nvSpPr>
            <p:cNvPr id="7626" name="Google Shape;7626;p65"/>
            <p:cNvSpPr/>
            <p:nvPr/>
          </p:nvSpPr>
          <p:spPr>
            <a:xfrm>
              <a:off x="-1489150" y="3306825"/>
              <a:ext cx="85875" cy="33100"/>
            </a:xfrm>
            <a:custGeom>
              <a:rect b="b" l="l" r="r" t="t"/>
              <a:pathLst>
                <a:path extrusionOk="0" h="1324" w="3435">
                  <a:moveTo>
                    <a:pt x="1" y="0"/>
                  </a:moveTo>
                  <a:lnTo>
                    <a:pt x="1702" y="1324"/>
                  </a:lnTo>
                  <a:lnTo>
                    <a:pt x="343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65"/>
            <p:cNvSpPr/>
            <p:nvPr/>
          </p:nvSpPr>
          <p:spPr>
            <a:xfrm>
              <a:off x="-1506475" y="3316275"/>
              <a:ext cx="46500" cy="67750"/>
            </a:xfrm>
            <a:custGeom>
              <a:rect b="b" l="l" r="r" t="t"/>
              <a:pathLst>
                <a:path extrusionOk="0" h="2710" w="1860">
                  <a:moveTo>
                    <a:pt x="1" y="1"/>
                  </a:moveTo>
                  <a:lnTo>
                    <a:pt x="1" y="2710"/>
                  </a:lnTo>
                  <a:lnTo>
                    <a:pt x="1859" y="1324"/>
                  </a:lnTo>
                  <a:lnTo>
                    <a:pt x="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65"/>
            <p:cNvSpPr/>
            <p:nvPr/>
          </p:nvSpPr>
          <p:spPr>
            <a:xfrm>
              <a:off x="-1575775" y="3238300"/>
              <a:ext cx="258350" cy="293025"/>
            </a:xfrm>
            <a:custGeom>
              <a:rect b="b" l="l" r="r" t="t"/>
              <a:pathLst>
                <a:path extrusionOk="0" h="11721" w="10334">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65"/>
            <p:cNvSpPr/>
            <p:nvPr/>
          </p:nvSpPr>
          <p:spPr>
            <a:xfrm>
              <a:off x="-1489150" y="3360375"/>
              <a:ext cx="85875" cy="32325"/>
            </a:xfrm>
            <a:custGeom>
              <a:rect b="b" l="l" r="r" t="t"/>
              <a:pathLst>
                <a:path extrusionOk="0" h="1293" w="3435">
                  <a:moveTo>
                    <a:pt x="1702" y="1"/>
                  </a:moveTo>
                  <a:lnTo>
                    <a:pt x="1" y="1293"/>
                  </a:lnTo>
                  <a:lnTo>
                    <a:pt x="3435" y="1293"/>
                  </a:lnTo>
                  <a:lnTo>
                    <a:pt x="170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65"/>
            <p:cNvSpPr/>
            <p:nvPr/>
          </p:nvSpPr>
          <p:spPr>
            <a:xfrm>
              <a:off x="-1431650" y="3316275"/>
              <a:ext cx="44925" cy="67750"/>
            </a:xfrm>
            <a:custGeom>
              <a:rect b="b" l="l" r="r" t="t"/>
              <a:pathLst>
                <a:path extrusionOk="0" h="2710" w="1797">
                  <a:moveTo>
                    <a:pt x="1796" y="1"/>
                  </a:moveTo>
                  <a:lnTo>
                    <a:pt x="0" y="1324"/>
                  </a:lnTo>
                  <a:lnTo>
                    <a:pt x="1796" y="2710"/>
                  </a:lnTo>
                  <a:lnTo>
                    <a:pt x="179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1" name="Google Shape;7631;p65"/>
          <p:cNvGrpSpPr/>
          <p:nvPr/>
        </p:nvGrpSpPr>
        <p:grpSpPr>
          <a:xfrm>
            <a:off x="2487807" y="3309051"/>
            <a:ext cx="423079" cy="424159"/>
            <a:chOff x="-1591550" y="3597475"/>
            <a:chExt cx="293825" cy="294575"/>
          </a:xfrm>
        </p:grpSpPr>
        <p:sp>
          <p:nvSpPr>
            <p:cNvPr id="7632" name="Google Shape;7632;p65"/>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65"/>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65"/>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65"/>
          <p:cNvGrpSpPr/>
          <p:nvPr/>
        </p:nvGrpSpPr>
        <p:grpSpPr>
          <a:xfrm>
            <a:off x="4137277" y="3318663"/>
            <a:ext cx="421927" cy="399248"/>
            <a:chOff x="-1592325" y="3957400"/>
            <a:chExt cx="293025" cy="277275"/>
          </a:xfrm>
        </p:grpSpPr>
        <p:sp>
          <p:nvSpPr>
            <p:cNvPr id="7636" name="Google Shape;7636;p65"/>
            <p:cNvSpPr/>
            <p:nvPr/>
          </p:nvSpPr>
          <p:spPr>
            <a:xfrm>
              <a:off x="-1591550" y="3957400"/>
              <a:ext cx="292250" cy="68550"/>
            </a:xfrm>
            <a:custGeom>
              <a:rect b="b" l="l" r="r" t="t"/>
              <a:pathLst>
                <a:path extrusionOk="0" h="2742" w="1169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65"/>
            <p:cNvSpPr/>
            <p:nvPr/>
          </p:nvSpPr>
          <p:spPr>
            <a:xfrm>
              <a:off x="-1592325" y="4043250"/>
              <a:ext cx="291450" cy="171725"/>
            </a:xfrm>
            <a:custGeom>
              <a:rect b="b" l="l" r="r" t="t"/>
              <a:pathLst>
                <a:path extrusionOk="0" h="6869" w="11658">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65"/>
            <p:cNvSpPr/>
            <p:nvPr/>
          </p:nvSpPr>
          <p:spPr>
            <a:xfrm>
              <a:off x="-1471825" y="4129100"/>
              <a:ext cx="51225" cy="51225"/>
            </a:xfrm>
            <a:custGeom>
              <a:rect b="b" l="l" r="r" t="t"/>
              <a:pathLst>
                <a:path extrusionOk="0" h="2049" w="2049">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65"/>
            <p:cNvSpPr/>
            <p:nvPr/>
          </p:nvSpPr>
          <p:spPr>
            <a:xfrm>
              <a:off x="-1526175" y="4077900"/>
              <a:ext cx="156775" cy="156775"/>
            </a:xfrm>
            <a:custGeom>
              <a:rect b="b" l="l" r="r" t="t"/>
              <a:pathLst>
                <a:path extrusionOk="0" h="6271" w="6271">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0" name="Google Shape;7640;p65"/>
          <p:cNvGrpSpPr/>
          <p:nvPr/>
        </p:nvGrpSpPr>
        <p:grpSpPr>
          <a:xfrm>
            <a:off x="3624147" y="3310744"/>
            <a:ext cx="369730" cy="420775"/>
            <a:chOff x="-778700" y="3612425"/>
            <a:chExt cx="256775" cy="292225"/>
          </a:xfrm>
        </p:grpSpPr>
        <p:sp>
          <p:nvSpPr>
            <p:cNvPr id="7641" name="Google Shape;7641;p65"/>
            <p:cNvSpPr/>
            <p:nvPr/>
          </p:nvSpPr>
          <p:spPr>
            <a:xfrm>
              <a:off x="-692850" y="36990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65"/>
            <p:cNvSpPr/>
            <p:nvPr/>
          </p:nvSpPr>
          <p:spPr>
            <a:xfrm>
              <a:off x="-777925" y="3612425"/>
              <a:ext cx="204800" cy="34675"/>
            </a:xfrm>
            <a:custGeom>
              <a:rect b="b" l="l" r="r" t="t"/>
              <a:pathLst>
                <a:path extrusionOk="0" h="1387" w="8192">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65"/>
            <p:cNvSpPr/>
            <p:nvPr/>
          </p:nvSpPr>
          <p:spPr>
            <a:xfrm>
              <a:off x="-727525" y="3699050"/>
              <a:ext cx="17375" cy="17350"/>
            </a:xfrm>
            <a:custGeom>
              <a:rect b="b" l="l" r="r" t="t"/>
              <a:pathLst>
                <a:path extrusionOk="0" h="694" w="695">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65"/>
            <p:cNvSpPr/>
            <p:nvPr/>
          </p:nvSpPr>
          <p:spPr>
            <a:xfrm>
              <a:off x="-778700" y="3664400"/>
              <a:ext cx="205575" cy="102425"/>
            </a:xfrm>
            <a:custGeom>
              <a:rect b="b" l="l" r="r" t="t"/>
              <a:pathLst>
                <a:path extrusionOk="0" h="4097" w="8223">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65"/>
            <p:cNvSpPr/>
            <p:nvPr/>
          </p:nvSpPr>
          <p:spPr>
            <a:xfrm>
              <a:off x="-659775" y="3835325"/>
              <a:ext cx="137850" cy="69325"/>
            </a:xfrm>
            <a:custGeom>
              <a:rect b="b" l="l" r="r" t="t"/>
              <a:pathLst>
                <a:path extrusionOk="0" h="2773" w="5514">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65"/>
            <p:cNvSpPr/>
            <p:nvPr/>
          </p:nvSpPr>
          <p:spPr>
            <a:xfrm>
              <a:off x="-658200" y="3669925"/>
              <a:ext cx="136275" cy="148875"/>
            </a:xfrm>
            <a:custGeom>
              <a:rect b="b" l="l" r="r" t="t"/>
              <a:pathLst>
                <a:path extrusionOk="0" h="5955" w="5451">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7" name="Google Shape;7647;p65"/>
          <p:cNvGrpSpPr/>
          <p:nvPr/>
        </p:nvGrpSpPr>
        <p:grpSpPr>
          <a:xfrm>
            <a:off x="6095649" y="3828305"/>
            <a:ext cx="340731" cy="387641"/>
            <a:chOff x="7728464" y="1561258"/>
            <a:chExt cx="349719" cy="397866"/>
          </a:xfrm>
        </p:grpSpPr>
        <p:sp>
          <p:nvSpPr>
            <p:cNvPr id="7648" name="Google Shape;7648;p65"/>
            <p:cNvSpPr/>
            <p:nvPr/>
          </p:nvSpPr>
          <p:spPr>
            <a:xfrm>
              <a:off x="7891642" y="1678585"/>
              <a:ext cx="23354" cy="23333"/>
            </a:xfrm>
            <a:custGeom>
              <a:rect b="b" l="l" r="r" t="t"/>
              <a:pathLst>
                <a:path extrusionOk="0" h="1118" w="1119">
                  <a:moveTo>
                    <a:pt x="0" y="1"/>
                  </a:moveTo>
                  <a:lnTo>
                    <a:pt x="0" y="1117"/>
                  </a:lnTo>
                  <a:lnTo>
                    <a:pt x="1118" y="1117"/>
                  </a:lnTo>
                  <a:lnTo>
                    <a:pt x="111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65"/>
            <p:cNvSpPr/>
            <p:nvPr/>
          </p:nvSpPr>
          <p:spPr>
            <a:xfrm>
              <a:off x="7728464" y="1561258"/>
              <a:ext cx="349719" cy="397866"/>
            </a:xfrm>
            <a:custGeom>
              <a:rect b="b" l="l" r="r" t="t"/>
              <a:pathLst>
                <a:path extrusionOk="0" h="19064" w="16757">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65"/>
          <p:cNvGrpSpPr/>
          <p:nvPr/>
        </p:nvGrpSpPr>
        <p:grpSpPr>
          <a:xfrm>
            <a:off x="4018617" y="3828305"/>
            <a:ext cx="387681" cy="387641"/>
            <a:chOff x="5611350" y="1561258"/>
            <a:chExt cx="397907" cy="397866"/>
          </a:xfrm>
        </p:grpSpPr>
        <p:sp>
          <p:nvSpPr>
            <p:cNvPr id="7651" name="Google Shape;7651;p65"/>
            <p:cNvSpPr/>
            <p:nvPr/>
          </p:nvSpPr>
          <p:spPr>
            <a:xfrm>
              <a:off x="5713589" y="1812337"/>
              <a:ext cx="38443" cy="39653"/>
            </a:xfrm>
            <a:custGeom>
              <a:rect b="b" l="l" r="r" t="t"/>
              <a:pathLst>
                <a:path extrusionOk="0" h="1900" w="1842">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65"/>
            <p:cNvSpPr/>
            <p:nvPr/>
          </p:nvSpPr>
          <p:spPr>
            <a:xfrm>
              <a:off x="5830124" y="1789047"/>
              <a:ext cx="38505" cy="39653"/>
            </a:xfrm>
            <a:custGeom>
              <a:rect b="b" l="l" r="r" t="t"/>
              <a:pathLst>
                <a:path extrusionOk="0" h="1900" w="1845">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65"/>
            <p:cNvSpPr/>
            <p:nvPr/>
          </p:nvSpPr>
          <p:spPr>
            <a:xfrm>
              <a:off x="5611350" y="1561258"/>
              <a:ext cx="397907" cy="397866"/>
            </a:xfrm>
            <a:custGeom>
              <a:rect b="b" l="l" r="r" t="t"/>
              <a:pathLst>
                <a:path extrusionOk="0" h="19064" w="19066">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65"/>
            <p:cNvSpPr/>
            <p:nvPr/>
          </p:nvSpPr>
          <p:spPr>
            <a:xfrm>
              <a:off x="5775341" y="1669507"/>
              <a:ext cx="93247" cy="41531"/>
            </a:xfrm>
            <a:custGeom>
              <a:rect b="b" l="l" r="r" t="t"/>
              <a:pathLst>
                <a:path extrusionOk="0" h="1990" w="4468">
                  <a:moveTo>
                    <a:pt x="4467" y="1"/>
                  </a:moveTo>
                  <a:lnTo>
                    <a:pt x="1" y="894"/>
                  </a:lnTo>
                  <a:lnTo>
                    <a:pt x="1" y="1989"/>
                  </a:lnTo>
                  <a:lnTo>
                    <a:pt x="4467" y="1096"/>
                  </a:lnTo>
                  <a:lnTo>
                    <a:pt x="446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65"/>
          <p:cNvGrpSpPr/>
          <p:nvPr/>
        </p:nvGrpSpPr>
        <p:grpSpPr>
          <a:xfrm>
            <a:off x="4537903" y="3925571"/>
            <a:ext cx="387610" cy="193109"/>
            <a:chOff x="6140660" y="1661097"/>
            <a:chExt cx="397835" cy="198202"/>
          </a:xfrm>
        </p:grpSpPr>
        <p:sp>
          <p:nvSpPr>
            <p:cNvPr id="7656" name="Google Shape;7656;p65"/>
            <p:cNvSpPr/>
            <p:nvPr/>
          </p:nvSpPr>
          <p:spPr>
            <a:xfrm>
              <a:off x="6281298" y="1707719"/>
              <a:ext cx="58290" cy="151579"/>
            </a:xfrm>
            <a:custGeom>
              <a:rect b="b" l="l" r="r" t="t"/>
              <a:pathLst>
                <a:path extrusionOk="0" h="7263" w="2793">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65"/>
            <p:cNvSpPr/>
            <p:nvPr/>
          </p:nvSpPr>
          <p:spPr>
            <a:xfrm>
              <a:off x="6480225" y="1742675"/>
              <a:ext cx="58269" cy="58332"/>
            </a:xfrm>
            <a:custGeom>
              <a:rect b="b" l="l" r="r" t="t"/>
              <a:pathLst>
                <a:path extrusionOk="0" h="2795" w="2792">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65"/>
            <p:cNvSpPr/>
            <p:nvPr/>
          </p:nvSpPr>
          <p:spPr>
            <a:xfrm>
              <a:off x="6352004" y="1661097"/>
              <a:ext cx="129206" cy="198202"/>
            </a:xfrm>
            <a:custGeom>
              <a:rect b="b" l="l" r="r" t="t"/>
              <a:pathLst>
                <a:path extrusionOk="0" h="9497" w="6191">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65"/>
            <p:cNvSpPr/>
            <p:nvPr/>
          </p:nvSpPr>
          <p:spPr>
            <a:xfrm>
              <a:off x="6140660" y="1661097"/>
              <a:ext cx="129185" cy="198202"/>
            </a:xfrm>
            <a:custGeom>
              <a:rect b="b" l="l" r="r" t="t"/>
              <a:pathLst>
                <a:path extrusionOk="0" h="9497" w="619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65"/>
          <p:cNvGrpSpPr/>
          <p:nvPr/>
        </p:nvGrpSpPr>
        <p:grpSpPr>
          <a:xfrm>
            <a:off x="5057118" y="3828305"/>
            <a:ext cx="387681" cy="387641"/>
            <a:chOff x="6669907" y="1561258"/>
            <a:chExt cx="397907" cy="397866"/>
          </a:xfrm>
        </p:grpSpPr>
        <p:sp>
          <p:nvSpPr>
            <p:cNvPr id="7661" name="Google Shape;7661;p65"/>
            <p:cNvSpPr/>
            <p:nvPr/>
          </p:nvSpPr>
          <p:spPr>
            <a:xfrm>
              <a:off x="6950454" y="1655253"/>
              <a:ext cx="23312" cy="23354"/>
            </a:xfrm>
            <a:custGeom>
              <a:rect b="b" l="l" r="r" t="t"/>
              <a:pathLst>
                <a:path extrusionOk="0" h="1119" w="1117">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65"/>
            <p:cNvSpPr/>
            <p:nvPr/>
          </p:nvSpPr>
          <p:spPr>
            <a:xfrm>
              <a:off x="6740633" y="1725228"/>
              <a:ext cx="36919" cy="39632"/>
            </a:xfrm>
            <a:custGeom>
              <a:rect b="b" l="l" r="r" t="t"/>
              <a:pathLst>
                <a:path extrusionOk="0" h="1899" w="1769">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65"/>
            <p:cNvSpPr/>
            <p:nvPr/>
          </p:nvSpPr>
          <p:spPr>
            <a:xfrm>
              <a:off x="6763944" y="1725228"/>
              <a:ext cx="209827" cy="139892"/>
            </a:xfrm>
            <a:custGeom>
              <a:rect b="b" l="l" r="r" t="t"/>
              <a:pathLst>
                <a:path extrusionOk="0" h="6703" w="10054">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65"/>
            <p:cNvSpPr/>
            <p:nvPr/>
          </p:nvSpPr>
          <p:spPr>
            <a:xfrm>
              <a:off x="6669907" y="1561258"/>
              <a:ext cx="397907" cy="397866"/>
            </a:xfrm>
            <a:custGeom>
              <a:rect b="b" l="l" r="r" t="t"/>
              <a:pathLst>
                <a:path extrusionOk="0" h="19064" w="19066">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65"/>
            <p:cNvSpPr/>
            <p:nvPr/>
          </p:nvSpPr>
          <p:spPr>
            <a:xfrm>
              <a:off x="6960158" y="1725228"/>
              <a:ext cx="36940" cy="39632"/>
            </a:xfrm>
            <a:custGeom>
              <a:rect b="b" l="l" r="r" t="t"/>
              <a:pathLst>
                <a:path extrusionOk="0" h="1899" w="177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6" name="Google Shape;7666;p65"/>
          <p:cNvGrpSpPr/>
          <p:nvPr/>
        </p:nvGrpSpPr>
        <p:grpSpPr>
          <a:xfrm>
            <a:off x="1942348" y="3885842"/>
            <a:ext cx="387681" cy="272572"/>
            <a:chOff x="3386036" y="1746339"/>
            <a:chExt cx="397907" cy="279762"/>
          </a:xfrm>
        </p:grpSpPr>
        <p:sp>
          <p:nvSpPr>
            <p:cNvPr id="7667" name="Google Shape;7667;p65"/>
            <p:cNvSpPr/>
            <p:nvPr/>
          </p:nvSpPr>
          <p:spPr>
            <a:xfrm>
              <a:off x="3561652" y="1848954"/>
              <a:ext cx="59646" cy="74506"/>
            </a:xfrm>
            <a:custGeom>
              <a:rect b="b" l="l" r="r" t="t"/>
              <a:pathLst>
                <a:path extrusionOk="0" h="3570" w="2858">
                  <a:moveTo>
                    <a:pt x="1" y="0"/>
                  </a:moveTo>
                  <a:lnTo>
                    <a:pt x="1" y="3570"/>
                  </a:lnTo>
                  <a:lnTo>
                    <a:pt x="2858" y="1785"/>
                  </a:ln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65"/>
            <p:cNvSpPr/>
            <p:nvPr/>
          </p:nvSpPr>
          <p:spPr>
            <a:xfrm>
              <a:off x="3386036" y="1746339"/>
              <a:ext cx="397907" cy="279762"/>
            </a:xfrm>
            <a:custGeom>
              <a:rect b="b" l="l" r="r" t="t"/>
              <a:pathLst>
                <a:path extrusionOk="0" h="13405" w="19066">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9" name="Google Shape;7669;p65"/>
          <p:cNvGrpSpPr/>
          <p:nvPr/>
        </p:nvGrpSpPr>
        <p:grpSpPr>
          <a:xfrm>
            <a:off x="2980045" y="3828288"/>
            <a:ext cx="387681" cy="387681"/>
            <a:chOff x="4417380" y="1687279"/>
            <a:chExt cx="397907" cy="397907"/>
          </a:xfrm>
        </p:grpSpPr>
        <p:sp>
          <p:nvSpPr>
            <p:cNvPr id="7670" name="Google Shape;7670;p65"/>
            <p:cNvSpPr/>
            <p:nvPr/>
          </p:nvSpPr>
          <p:spPr>
            <a:xfrm>
              <a:off x="4417380" y="1687279"/>
              <a:ext cx="397907" cy="397907"/>
            </a:xfrm>
            <a:custGeom>
              <a:rect b="b" l="l" r="r" t="t"/>
              <a:pathLst>
                <a:path extrusionOk="0" h="19066" w="19066">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65"/>
            <p:cNvSpPr/>
            <p:nvPr/>
          </p:nvSpPr>
          <p:spPr>
            <a:xfrm>
              <a:off x="4492363" y="1768878"/>
              <a:ext cx="248270" cy="234704"/>
            </a:xfrm>
            <a:custGeom>
              <a:rect b="b" l="l" r="r" t="t"/>
              <a:pathLst>
                <a:path extrusionOk="0" h="11246" w="11896">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65"/>
          <p:cNvGrpSpPr/>
          <p:nvPr/>
        </p:nvGrpSpPr>
        <p:grpSpPr>
          <a:xfrm>
            <a:off x="7926526" y="3308537"/>
            <a:ext cx="387661" cy="387661"/>
            <a:chOff x="2869999" y="1687279"/>
            <a:chExt cx="397887" cy="397887"/>
          </a:xfrm>
        </p:grpSpPr>
        <p:sp>
          <p:nvSpPr>
            <p:cNvPr id="7673" name="Google Shape;7673;p65"/>
            <p:cNvSpPr/>
            <p:nvPr/>
          </p:nvSpPr>
          <p:spPr>
            <a:xfrm>
              <a:off x="2994590" y="1833740"/>
              <a:ext cx="148657" cy="81685"/>
            </a:xfrm>
            <a:custGeom>
              <a:rect b="b" l="l" r="r" t="t"/>
              <a:pathLst>
                <a:path extrusionOk="0" h="3914" w="7123">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65"/>
            <p:cNvSpPr/>
            <p:nvPr/>
          </p:nvSpPr>
          <p:spPr>
            <a:xfrm>
              <a:off x="2869999" y="1687279"/>
              <a:ext cx="397887" cy="397887"/>
            </a:xfrm>
            <a:custGeom>
              <a:rect b="b" l="l" r="r" t="t"/>
              <a:pathLst>
                <a:path extrusionOk="0" h="19065" w="19065">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5" name="Google Shape;7675;p65"/>
          <p:cNvGrpSpPr/>
          <p:nvPr/>
        </p:nvGrpSpPr>
        <p:grpSpPr>
          <a:xfrm>
            <a:off x="2461634" y="3828664"/>
            <a:ext cx="386807" cy="386929"/>
            <a:chOff x="3902887" y="1687655"/>
            <a:chExt cx="397010" cy="397135"/>
          </a:xfrm>
        </p:grpSpPr>
        <p:sp>
          <p:nvSpPr>
            <p:cNvPr id="7676" name="Google Shape;7676;p65"/>
            <p:cNvSpPr/>
            <p:nvPr/>
          </p:nvSpPr>
          <p:spPr>
            <a:xfrm>
              <a:off x="4023345" y="1785845"/>
              <a:ext cx="156275" cy="200269"/>
            </a:xfrm>
            <a:custGeom>
              <a:rect b="b" l="l" r="r" t="t"/>
              <a:pathLst>
                <a:path extrusionOk="0" h="9596" w="7488">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65"/>
            <p:cNvSpPr/>
            <p:nvPr/>
          </p:nvSpPr>
          <p:spPr>
            <a:xfrm>
              <a:off x="3902887" y="1687655"/>
              <a:ext cx="397010" cy="397135"/>
            </a:xfrm>
            <a:custGeom>
              <a:rect b="b" l="l" r="r" t="t"/>
              <a:pathLst>
                <a:path extrusionOk="0" h="19029" w="19023">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8" name="Google Shape;7678;p65"/>
          <p:cNvGrpSpPr/>
          <p:nvPr/>
        </p:nvGrpSpPr>
        <p:grpSpPr>
          <a:xfrm>
            <a:off x="3499331" y="3828344"/>
            <a:ext cx="387681" cy="387681"/>
            <a:chOff x="4933458" y="1687279"/>
            <a:chExt cx="397907" cy="397907"/>
          </a:xfrm>
        </p:grpSpPr>
        <p:sp>
          <p:nvSpPr>
            <p:cNvPr id="7679" name="Google Shape;7679;p65"/>
            <p:cNvSpPr/>
            <p:nvPr/>
          </p:nvSpPr>
          <p:spPr>
            <a:xfrm>
              <a:off x="5071801" y="1766541"/>
              <a:ext cx="125867" cy="241215"/>
            </a:xfrm>
            <a:custGeom>
              <a:rect b="b" l="l" r="r" t="t"/>
              <a:pathLst>
                <a:path extrusionOk="0" h="11558" w="6031">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65"/>
            <p:cNvSpPr/>
            <p:nvPr/>
          </p:nvSpPr>
          <p:spPr>
            <a:xfrm>
              <a:off x="4933458" y="1687279"/>
              <a:ext cx="397907" cy="397907"/>
            </a:xfrm>
            <a:custGeom>
              <a:rect b="b" l="l" r="r" t="t"/>
              <a:pathLst>
                <a:path extrusionOk="0" h="19066" w="19066">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1" name="Google Shape;7681;p65"/>
          <p:cNvGrpSpPr/>
          <p:nvPr/>
        </p:nvGrpSpPr>
        <p:grpSpPr>
          <a:xfrm>
            <a:off x="5273586" y="3308775"/>
            <a:ext cx="387681" cy="387661"/>
            <a:chOff x="266768" y="1721375"/>
            <a:chExt cx="397907" cy="397887"/>
          </a:xfrm>
        </p:grpSpPr>
        <p:sp>
          <p:nvSpPr>
            <p:cNvPr id="7682" name="Google Shape;7682;p65"/>
            <p:cNvSpPr/>
            <p:nvPr/>
          </p:nvSpPr>
          <p:spPr>
            <a:xfrm>
              <a:off x="454843" y="1791037"/>
              <a:ext cx="136218" cy="328222"/>
            </a:xfrm>
            <a:custGeom>
              <a:rect b="b" l="l" r="r" t="t"/>
              <a:pathLst>
                <a:path extrusionOk="0" h="15727" w="65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65"/>
            <p:cNvSpPr/>
            <p:nvPr/>
          </p:nvSpPr>
          <p:spPr>
            <a:xfrm>
              <a:off x="266768" y="1721375"/>
              <a:ext cx="397907" cy="397887"/>
            </a:xfrm>
            <a:custGeom>
              <a:rect b="b" l="l" r="r" t="t"/>
              <a:pathLst>
                <a:path extrusionOk="0" h="19065" w="19066">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4" name="Google Shape;7684;p65"/>
          <p:cNvGrpSpPr/>
          <p:nvPr/>
        </p:nvGrpSpPr>
        <p:grpSpPr>
          <a:xfrm>
            <a:off x="7395588" y="3308924"/>
            <a:ext cx="387539" cy="386888"/>
            <a:chOff x="2408992" y="1722875"/>
            <a:chExt cx="397761" cy="397093"/>
          </a:xfrm>
        </p:grpSpPr>
        <p:sp>
          <p:nvSpPr>
            <p:cNvPr id="7685" name="Google Shape;7685;p65"/>
            <p:cNvSpPr/>
            <p:nvPr/>
          </p:nvSpPr>
          <p:spPr>
            <a:xfrm>
              <a:off x="2492135" y="1827639"/>
              <a:ext cx="213667" cy="185326"/>
            </a:xfrm>
            <a:custGeom>
              <a:rect b="b" l="l" r="r" t="t"/>
              <a:pathLst>
                <a:path extrusionOk="0" h="8880" w="10238">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65"/>
            <p:cNvSpPr/>
            <p:nvPr/>
          </p:nvSpPr>
          <p:spPr>
            <a:xfrm>
              <a:off x="2408992" y="1722875"/>
              <a:ext cx="397761" cy="397093"/>
            </a:xfrm>
            <a:custGeom>
              <a:rect b="b" l="l" r="r" t="t"/>
              <a:pathLst>
                <a:path extrusionOk="0" h="19027" w="19059">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65"/>
          <p:cNvGrpSpPr/>
          <p:nvPr/>
        </p:nvGrpSpPr>
        <p:grpSpPr>
          <a:xfrm>
            <a:off x="5576404" y="3828305"/>
            <a:ext cx="387641" cy="387641"/>
            <a:chOff x="7199196" y="1561258"/>
            <a:chExt cx="397866" cy="397866"/>
          </a:xfrm>
        </p:grpSpPr>
        <p:sp>
          <p:nvSpPr>
            <p:cNvPr id="7688" name="Google Shape;7688;p65"/>
            <p:cNvSpPr/>
            <p:nvPr/>
          </p:nvSpPr>
          <p:spPr>
            <a:xfrm>
              <a:off x="7316523" y="1655253"/>
              <a:ext cx="163203" cy="209869"/>
            </a:xfrm>
            <a:custGeom>
              <a:rect b="b" l="l" r="r" t="t"/>
              <a:pathLst>
                <a:path extrusionOk="0" h="10056" w="782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65"/>
            <p:cNvSpPr/>
            <p:nvPr/>
          </p:nvSpPr>
          <p:spPr>
            <a:xfrm>
              <a:off x="7199196" y="1561258"/>
              <a:ext cx="397866" cy="397866"/>
            </a:xfrm>
            <a:custGeom>
              <a:rect b="b" l="l" r="r" t="t"/>
              <a:pathLst>
                <a:path extrusionOk="0" h="19064" w="19064">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65"/>
            <p:cNvSpPr/>
            <p:nvPr/>
          </p:nvSpPr>
          <p:spPr>
            <a:xfrm>
              <a:off x="7363167" y="1701896"/>
              <a:ext cx="69935" cy="69977"/>
            </a:xfrm>
            <a:custGeom>
              <a:rect b="b" l="l" r="r" t="t"/>
              <a:pathLst>
                <a:path extrusionOk="0" h="3353" w="3351">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1" name="Google Shape;7691;p65"/>
          <p:cNvGrpSpPr/>
          <p:nvPr/>
        </p:nvGrpSpPr>
        <p:grpSpPr>
          <a:xfrm>
            <a:off x="6332282" y="3308537"/>
            <a:ext cx="387661" cy="387661"/>
            <a:chOff x="1379798" y="1723250"/>
            <a:chExt cx="397887" cy="397887"/>
          </a:xfrm>
        </p:grpSpPr>
        <p:sp>
          <p:nvSpPr>
            <p:cNvPr id="7692" name="Google Shape;7692;p65"/>
            <p:cNvSpPr/>
            <p:nvPr/>
          </p:nvSpPr>
          <p:spPr>
            <a:xfrm>
              <a:off x="1462169" y="1793977"/>
              <a:ext cx="23354" cy="23312"/>
            </a:xfrm>
            <a:custGeom>
              <a:rect b="b" l="l" r="r" t="t"/>
              <a:pathLst>
                <a:path extrusionOk="0" h="1117" w="1119">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65"/>
            <p:cNvSpPr/>
            <p:nvPr/>
          </p:nvSpPr>
          <p:spPr>
            <a:xfrm>
              <a:off x="1379798" y="1723250"/>
              <a:ext cx="397887" cy="397887"/>
            </a:xfrm>
            <a:custGeom>
              <a:rect b="b" l="l" r="r" t="t"/>
              <a:pathLst>
                <a:path extrusionOk="0" h="19065" w="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65"/>
            <p:cNvSpPr/>
            <p:nvPr/>
          </p:nvSpPr>
          <p:spPr>
            <a:xfrm>
              <a:off x="1555413" y="1886846"/>
              <a:ext cx="139912" cy="163558"/>
            </a:xfrm>
            <a:custGeom>
              <a:rect b="b" l="l" r="r" t="t"/>
              <a:pathLst>
                <a:path extrusionOk="0" h="7837" w="6704">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65"/>
            <p:cNvSpPr/>
            <p:nvPr/>
          </p:nvSpPr>
          <p:spPr>
            <a:xfrm>
              <a:off x="1462169" y="1887200"/>
              <a:ext cx="23354" cy="163203"/>
            </a:xfrm>
            <a:custGeom>
              <a:rect b="b" l="l" r="r" t="t"/>
              <a:pathLst>
                <a:path extrusionOk="0" h="7820" w="1119">
                  <a:moveTo>
                    <a:pt x="0" y="0"/>
                  </a:moveTo>
                  <a:lnTo>
                    <a:pt x="0" y="7819"/>
                  </a:lnTo>
                  <a:lnTo>
                    <a:pt x="1118" y="7819"/>
                  </a:lnTo>
                  <a:lnTo>
                    <a:pt x="11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6" name="Google Shape;7696;p65"/>
          <p:cNvGrpSpPr/>
          <p:nvPr/>
        </p:nvGrpSpPr>
        <p:grpSpPr>
          <a:xfrm>
            <a:off x="5801242" y="3308537"/>
            <a:ext cx="387641" cy="387661"/>
            <a:chOff x="864491" y="1723250"/>
            <a:chExt cx="397866" cy="397887"/>
          </a:xfrm>
        </p:grpSpPr>
        <p:sp>
          <p:nvSpPr>
            <p:cNvPr id="7697" name="Google Shape;7697;p65"/>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65"/>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65"/>
            <p:cNvSpPr/>
            <p:nvPr/>
          </p:nvSpPr>
          <p:spPr>
            <a:xfrm>
              <a:off x="864491" y="1723250"/>
              <a:ext cx="397866" cy="397887"/>
            </a:xfrm>
            <a:custGeom>
              <a:rect b="b" l="l" r="r" t="t"/>
              <a:pathLst>
                <a:path extrusionOk="0" h="19065" w="19064">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0" name="Google Shape;7700;p65"/>
          <p:cNvSpPr/>
          <p:nvPr/>
        </p:nvSpPr>
        <p:spPr>
          <a:xfrm>
            <a:off x="6863342" y="3343765"/>
            <a:ext cx="388846" cy="317145"/>
          </a:xfrm>
          <a:custGeom>
            <a:rect b="b" l="l" r="r" t="t"/>
            <a:pathLst>
              <a:path extrusionOk="0" h="15596" w="19122">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01" name="Google Shape;7701;p65"/>
          <p:cNvGrpSpPr/>
          <p:nvPr/>
        </p:nvGrpSpPr>
        <p:grpSpPr>
          <a:xfrm>
            <a:off x="6568070" y="3827060"/>
            <a:ext cx="388966" cy="388966"/>
            <a:chOff x="1190625" y="238125"/>
            <a:chExt cx="5235075" cy="5235075"/>
          </a:xfrm>
        </p:grpSpPr>
        <p:sp>
          <p:nvSpPr>
            <p:cNvPr id="7702" name="Google Shape;7702;p65"/>
            <p:cNvSpPr/>
            <p:nvPr/>
          </p:nvSpPr>
          <p:spPr>
            <a:xfrm>
              <a:off x="2315100" y="1168900"/>
              <a:ext cx="2952100" cy="3373700"/>
            </a:xfrm>
            <a:custGeom>
              <a:rect b="b" l="l" r="r" t="t"/>
              <a:pathLst>
                <a:path extrusionOk="0" h="134948" w="118084">
                  <a:moveTo>
                    <a:pt x="69703" y="1"/>
                  </a:moveTo>
                  <a:cubicBezTo>
                    <a:pt x="69732" y="18483"/>
                    <a:pt x="69791" y="73192"/>
                    <a:pt x="69614" y="94277"/>
                  </a:cubicBezTo>
                  <a:cubicBezTo>
                    <a:pt x="69555" y="101848"/>
                    <a:pt x="66627" y="108827"/>
                    <a:pt x="61393" y="113914"/>
                  </a:cubicBezTo>
                  <a:cubicBezTo>
                    <a:pt x="56291" y="118871"/>
                    <a:pt x="49391" y="121638"/>
                    <a:pt x="41981" y="121638"/>
                  </a:cubicBezTo>
                  <a:cubicBezTo>
                    <a:pt x="41788" y="121638"/>
                    <a:pt x="41595" y="121636"/>
                    <a:pt x="41402" y="121632"/>
                  </a:cubicBezTo>
                  <a:cubicBezTo>
                    <a:pt x="26527" y="121336"/>
                    <a:pt x="14462" y="109005"/>
                    <a:pt x="14491" y="94159"/>
                  </a:cubicBezTo>
                  <a:cubicBezTo>
                    <a:pt x="14491" y="82094"/>
                    <a:pt x="22387" y="71477"/>
                    <a:pt x="33950" y="67988"/>
                  </a:cubicBezTo>
                  <a:lnTo>
                    <a:pt x="33861" y="54473"/>
                  </a:lnTo>
                  <a:cubicBezTo>
                    <a:pt x="25522" y="56070"/>
                    <a:pt x="17360" y="60949"/>
                    <a:pt x="11238" y="68224"/>
                  </a:cubicBezTo>
                  <a:cubicBezTo>
                    <a:pt x="3401" y="77480"/>
                    <a:pt x="1" y="88984"/>
                    <a:pt x="1864" y="99837"/>
                  </a:cubicBezTo>
                  <a:cubicBezTo>
                    <a:pt x="3668" y="109951"/>
                    <a:pt x="8961" y="119148"/>
                    <a:pt x="16857" y="125772"/>
                  </a:cubicBezTo>
                  <a:cubicBezTo>
                    <a:pt x="23901" y="131741"/>
                    <a:pt x="32192" y="134947"/>
                    <a:pt x="40396" y="134947"/>
                  </a:cubicBezTo>
                  <a:cubicBezTo>
                    <a:pt x="41215" y="134947"/>
                    <a:pt x="42034" y="134915"/>
                    <a:pt x="42851" y="134851"/>
                  </a:cubicBezTo>
                  <a:cubicBezTo>
                    <a:pt x="66893" y="133017"/>
                    <a:pt x="82508" y="116634"/>
                    <a:pt x="82596" y="93183"/>
                  </a:cubicBezTo>
                  <a:lnTo>
                    <a:pt x="82626" y="43738"/>
                  </a:lnTo>
                  <a:cubicBezTo>
                    <a:pt x="82626" y="40066"/>
                    <a:pt x="85620" y="37517"/>
                    <a:pt x="88833" y="37517"/>
                  </a:cubicBezTo>
                  <a:cubicBezTo>
                    <a:pt x="90045" y="37517"/>
                    <a:pt x="91289" y="37880"/>
                    <a:pt x="92414" y="38681"/>
                  </a:cubicBezTo>
                  <a:cubicBezTo>
                    <a:pt x="100014" y="44064"/>
                    <a:pt x="111163" y="46104"/>
                    <a:pt x="118083" y="46873"/>
                  </a:cubicBezTo>
                  <a:lnTo>
                    <a:pt x="118083" y="34127"/>
                  </a:lnTo>
                  <a:cubicBezTo>
                    <a:pt x="112405" y="32530"/>
                    <a:pt x="106432" y="30697"/>
                    <a:pt x="101197" y="27503"/>
                  </a:cubicBezTo>
                  <a:cubicBezTo>
                    <a:pt x="91320" y="21441"/>
                    <a:pt x="85228" y="12214"/>
                    <a:pt x="83069" y="30"/>
                  </a:cubicBezTo>
                  <a:lnTo>
                    <a:pt x="8306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65"/>
            <p:cNvSpPr/>
            <p:nvPr/>
          </p:nvSpPr>
          <p:spPr>
            <a:xfrm>
              <a:off x="1190625" y="238125"/>
              <a:ext cx="5235075" cy="5235075"/>
            </a:xfrm>
            <a:custGeom>
              <a:rect b="b" l="l" r="r" t="t"/>
              <a:pathLst>
                <a:path extrusionOk="0" h="209403" w="209403">
                  <a:moveTo>
                    <a:pt x="108469" y="24836"/>
                  </a:moveTo>
                  <a:cubicBezTo>
                    <a:pt x="108549" y="24836"/>
                    <a:pt x="108628" y="24838"/>
                    <a:pt x="108708" y="24841"/>
                  </a:cubicBezTo>
                  <a:lnTo>
                    <a:pt x="132248" y="24841"/>
                  </a:lnTo>
                  <a:cubicBezTo>
                    <a:pt x="132267" y="24841"/>
                    <a:pt x="132287" y="24841"/>
                    <a:pt x="132306" y="24841"/>
                  </a:cubicBezTo>
                  <a:cubicBezTo>
                    <a:pt x="136154" y="24841"/>
                    <a:pt x="139377" y="27758"/>
                    <a:pt x="139789" y="31583"/>
                  </a:cubicBezTo>
                  <a:cubicBezTo>
                    <a:pt x="140794" y="42082"/>
                    <a:pt x="144993" y="49445"/>
                    <a:pt x="152653" y="54147"/>
                  </a:cubicBezTo>
                  <a:cubicBezTo>
                    <a:pt x="156556" y="56542"/>
                    <a:pt x="161406" y="57991"/>
                    <a:pt x="166463" y="59411"/>
                  </a:cubicBezTo>
                  <a:cubicBezTo>
                    <a:pt x="167557" y="59736"/>
                    <a:pt x="168651" y="59973"/>
                    <a:pt x="169775" y="60150"/>
                  </a:cubicBezTo>
                  <a:cubicBezTo>
                    <a:pt x="173028" y="60357"/>
                    <a:pt x="175512" y="63078"/>
                    <a:pt x="175453" y="66331"/>
                  </a:cubicBezTo>
                  <a:lnTo>
                    <a:pt x="175453" y="90787"/>
                  </a:lnTo>
                  <a:cubicBezTo>
                    <a:pt x="175453" y="92414"/>
                    <a:pt x="174802" y="94011"/>
                    <a:pt x="173620" y="95194"/>
                  </a:cubicBezTo>
                  <a:cubicBezTo>
                    <a:pt x="172462" y="96322"/>
                    <a:pt x="170909" y="96969"/>
                    <a:pt x="169292" y="96969"/>
                  </a:cubicBezTo>
                  <a:cubicBezTo>
                    <a:pt x="169256" y="96969"/>
                    <a:pt x="169220" y="96969"/>
                    <a:pt x="169184" y="96968"/>
                  </a:cubicBezTo>
                  <a:cubicBezTo>
                    <a:pt x="168444" y="96968"/>
                    <a:pt x="154871" y="96702"/>
                    <a:pt x="141888" y="91970"/>
                  </a:cubicBezTo>
                  <a:cubicBezTo>
                    <a:pt x="141720" y="91905"/>
                    <a:pt x="141550" y="91875"/>
                    <a:pt x="141384" y="91875"/>
                  </a:cubicBezTo>
                  <a:cubicBezTo>
                    <a:pt x="140646" y="91875"/>
                    <a:pt x="139996" y="92474"/>
                    <a:pt x="139996" y="93271"/>
                  </a:cubicBezTo>
                  <a:lnTo>
                    <a:pt x="139966" y="130444"/>
                  </a:lnTo>
                  <a:cubicBezTo>
                    <a:pt x="139848" y="160371"/>
                    <a:pt x="119265" y="182077"/>
                    <a:pt x="88776" y="184443"/>
                  </a:cubicBezTo>
                  <a:cubicBezTo>
                    <a:pt x="87653" y="184532"/>
                    <a:pt x="86529" y="184561"/>
                    <a:pt x="85405" y="184561"/>
                  </a:cubicBezTo>
                  <a:cubicBezTo>
                    <a:pt x="61481" y="184561"/>
                    <a:pt x="39095" y="164896"/>
                    <a:pt x="34629" y="139168"/>
                  </a:cubicBezTo>
                  <a:cubicBezTo>
                    <a:pt x="32116" y="124707"/>
                    <a:pt x="36522" y="109507"/>
                    <a:pt x="46724" y="97441"/>
                  </a:cubicBezTo>
                  <a:cubicBezTo>
                    <a:pt x="56803" y="85541"/>
                    <a:pt x="70647" y="78721"/>
                    <a:pt x="84747" y="78721"/>
                  </a:cubicBezTo>
                  <a:cubicBezTo>
                    <a:pt x="84839" y="78721"/>
                    <a:pt x="84930" y="78721"/>
                    <a:pt x="85021" y="78722"/>
                  </a:cubicBezTo>
                  <a:cubicBezTo>
                    <a:pt x="88392" y="78722"/>
                    <a:pt x="91142" y="81472"/>
                    <a:pt x="91172" y="84873"/>
                  </a:cubicBezTo>
                  <a:lnTo>
                    <a:pt x="91349" y="108856"/>
                  </a:lnTo>
                  <a:cubicBezTo>
                    <a:pt x="91349" y="112641"/>
                    <a:pt x="88658" y="116013"/>
                    <a:pt x="84902" y="116545"/>
                  </a:cubicBezTo>
                  <a:cubicBezTo>
                    <a:pt x="77125" y="117580"/>
                    <a:pt x="71447" y="124441"/>
                    <a:pt x="71890" y="132277"/>
                  </a:cubicBezTo>
                  <a:cubicBezTo>
                    <a:pt x="72334" y="140114"/>
                    <a:pt x="78751" y="146295"/>
                    <a:pt x="86618" y="146443"/>
                  </a:cubicBezTo>
                  <a:cubicBezTo>
                    <a:pt x="86736" y="146445"/>
                    <a:pt x="86855" y="146446"/>
                    <a:pt x="86973" y="146446"/>
                  </a:cubicBezTo>
                  <a:cubicBezTo>
                    <a:pt x="91096" y="146446"/>
                    <a:pt x="94919" y="144946"/>
                    <a:pt x="97707" y="142243"/>
                  </a:cubicBezTo>
                  <a:cubicBezTo>
                    <a:pt x="100605" y="139434"/>
                    <a:pt x="102143" y="135619"/>
                    <a:pt x="102173" y="131390"/>
                  </a:cubicBezTo>
                  <a:cubicBezTo>
                    <a:pt x="102380" y="106047"/>
                    <a:pt x="102291" y="31790"/>
                    <a:pt x="102291" y="31051"/>
                  </a:cubicBezTo>
                  <a:cubicBezTo>
                    <a:pt x="102291" y="28419"/>
                    <a:pt x="103917" y="26083"/>
                    <a:pt x="106401" y="25196"/>
                  </a:cubicBezTo>
                  <a:cubicBezTo>
                    <a:pt x="107067" y="24956"/>
                    <a:pt x="107756" y="24836"/>
                    <a:pt x="108469" y="24836"/>
                  </a:cubicBezTo>
                  <a:close/>
                  <a:moveTo>
                    <a:pt x="33831" y="0"/>
                  </a:moveTo>
                  <a:cubicBezTo>
                    <a:pt x="15141" y="0"/>
                    <a:pt x="0" y="15141"/>
                    <a:pt x="0" y="33831"/>
                  </a:cubicBezTo>
                  <a:lnTo>
                    <a:pt x="0" y="175601"/>
                  </a:lnTo>
                  <a:cubicBezTo>
                    <a:pt x="0" y="194261"/>
                    <a:pt x="15141" y="209402"/>
                    <a:pt x="33831" y="209402"/>
                  </a:cubicBezTo>
                  <a:lnTo>
                    <a:pt x="175601" y="209402"/>
                  </a:lnTo>
                  <a:cubicBezTo>
                    <a:pt x="194261" y="209402"/>
                    <a:pt x="209402" y="194261"/>
                    <a:pt x="209402" y="175601"/>
                  </a:cubicBezTo>
                  <a:lnTo>
                    <a:pt x="209402" y="33831"/>
                  </a:lnTo>
                  <a:cubicBezTo>
                    <a:pt x="209402" y="15141"/>
                    <a:pt x="194261" y="0"/>
                    <a:pt x="175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4" name="Google Shape;7704;p65"/>
          <p:cNvSpPr txBox="1"/>
          <p:nvPr>
            <p:ph type="title"/>
          </p:nvPr>
        </p:nvSpPr>
        <p:spPr>
          <a:xfrm>
            <a:off x="723450" y="511025"/>
            <a:ext cx="7697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708" name="Shape 7708"/>
        <p:cNvGrpSpPr/>
        <p:nvPr/>
      </p:nvGrpSpPr>
      <p:grpSpPr>
        <a:xfrm>
          <a:off x="0" y="0"/>
          <a:ext cx="0" cy="0"/>
          <a:chOff x="0" y="0"/>
          <a:chExt cx="0" cy="0"/>
        </a:xfrm>
      </p:grpSpPr>
      <p:pic>
        <p:nvPicPr>
          <p:cNvPr id="7709" name="Google Shape;7709;p66">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4"/>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AutoNum type="arabicPeriod"/>
            </a:pPr>
            <a:r>
              <a:rPr lang="en">
                <a:highlight>
                  <a:schemeClr val="lt2"/>
                </a:highlight>
              </a:rPr>
              <a:t>WHAT?  </a:t>
            </a:r>
            <a:r>
              <a:rPr lang="en"/>
              <a:t>	l	What do we learn?</a:t>
            </a:r>
            <a:endParaRPr/>
          </a:p>
        </p:txBody>
      </p:sp>
      <p:sp>
        <p:nvSpPr>
          <p:cNvPr id="220" name="Google Shape;220;p34"/>
          <p:cNvSpPr/>
          <p:nvPr/>
        </p:nvSpPr>
        <p:spPr>
          <a:xfrm>
            <a:off x="881025" y="1666175"/>
            <a:ext cx="3233700" cy="39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Barriers</a:t>
            </a:r>
            <a:endParaRPr b="1">
              <a:solidFill>
                <a:schemeClr val="dk1"/>
              </a:solidFill>
              <a:latin typeface="Poppins"/>
              <a:ea typeface="Poppins"/>
              <a:cs typeface="Poppins"/>
              <a:sym typeface="Poppins"/>
            </a:endParaRPr>
          </a:p>
        </p:txBody>
      </p:sp>
      <p:graphicFrame>
        <p:nvGraphicFramePr>
          <p:cNvPr id="221" name="Google Shape;221;p34"/>
          <p:cNvGraphicFramePr/>
          <p:nvPr/>
        </p:nvGraphicFramePr>
        <p:xfrm>
          <a:off x="881025" y="2313100"/>
          <a:ext cx="3000000" cy="3000000"/>
        </p:xfrm>
        <a:graphic>
          <a:graphicData uri="http://schemas.openxmlformats.org/drawingml/2006/table">
            <a:tbl>
              <a:tblPr>
                <a:noFill/>
                <a:tableStyleId>{6B908662-5434-4DC7-AFD4-8B40A5E1A0E0}</a:tableStyleId>
              </a:tblPr>
              <a:tblGrid>
                <a:gridCol w="2758475"/>
                <a:gridCol w="4623425"/>
              </a:tblGrid>
              <a:tr h="381000">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MULTIPLE REPRESENTATION</a:t>
                      </a:r>
                      <a:endParaRPr b="1">
                        <a:solidFill>
                          <a:schemeClr val="dk1"/>
                        </a:solidFill>
                        <a:latin typeface="Poppins"/>
                        <a:ea typeface="Poppins"/>
                        <a:cs typeface="Poppins"/>
                        <a:sym typeface="Poppi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TIPS</a:t>
                      </a:r>
                      <a:endParaRPr b="1">
                        <a:solidFill>
                          <a:schemeClr val="dk1"/>
                        </a:solidFill>
                        <a:latin typeface="Poppins"/>
                        <a:ea typeface="Poppins"/>
                        <a:cs typeface="Poppins"/>
                        <a:sym typeface="Poppi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Perception </a:t>
                      </a:r>
                      <a:endParaRPr b="1">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Clr>
                          <a:schemeClr val="dk1"/>
                        </a:buClr>
                        <a:buSzPts val="1100"/>
                        <a:buFont typeface="Arial"/>
                        <a:buNone/>
                      </a:pPr>
                      <a:r>
                        <a:rPr b="1" lang="en" sz="1300">
                          <a:solidFill>
                            <a:schemeClr val="dk1"/>
                          </a:solidFill>
                          <a:latin typeface="DM Sans"/>
                          <a:ea typeface="DM Sans"/>
                          <a:cs typeface="DM Sans"/>
                          <a:sym typeface="DM Sans"/>
                        </a:rPr>
                        <a:t>Accessible presentation, alternatives for auditory and visual </a:t>
                      </a:r>
                      <a:r>
                        <a:rPr lang="en" sz="1300">
                          <a:solidFill>
                            <a:schemeClr val="dk1"/>
                          </a:solidFill>
                          <a:latin typeface="DM Sans"/>
                          <a:ea typeface="DM Sans"/>
                          <a:cs typeface="DM Sans"/>
                          <a:sym typeface="DM Sans"/>
                        </a:rPr>
                        <a:t>information</a:t>
                      </a:r>
                      <a:endParaRPr sz="1300">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Language &amp; symbols</a:t>
                      </a:r>
                      <a:endParaRPr b="1">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Clr>
                          <a:schemeClr val="dk1"/>
                        </a:buClr>
                        <a:buSzPts val="1100"/>
                        <a:buFont typeface="Arial"/>
                        <a:buNone/>
                      </a:pPr>
                      <a:r>
                        <a:rPr b="1" lang="en" sz="1300">
                          <a:solidFill>
                            <a:schemeClr val="dk1"/>
                          </a:solidFill>
                          <a:latin typeface="DM Sans"/>
                          <a:ea typeface="DM Sans"/>
                          <a:cs typeface="DM Sans"/>
                          <a:sym typeface="DM Sans"/>
                        </a:rPr>
                        <a:t>Vocabulary, symbols, clear language, </a:t>
                      </a:r>
                      <a:r>
                        <a:rPr lang="en" sz="1300">
                          <a:solidFill>
                            <a:schemeClr val="dk1"/>
                          </a:solidFill>
                          <a:latin typeface="DM Sans"/>
                          <a:ea typeface="DM Sans"/>
                          <a:cs typeface="DM Sans"/>
                          <a:sym typeface="DM Sans"/>
                        </a:rPr>
                        <a:t>graphical/auditory representation of concepts</a:t>
                      </a:r>
                      <a:endParaRPr sz="1300">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Comprehension</a:t>
                      </a:r>
                      <a:endParaRPr b="1">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Clr>
                          <a:schemeClr val="dk1"/>
                        </a:buClr>
                        <a:buSzPts val="1100"/>
                        <a:buFont typeface="Arial"/>
                        <a:buNone/>
                      </a:pPr>
                      <a:r>
                        <a:rPr b="1" lang="en" sz="1300">
                          <a:solidFill>
                            <a:schemeClr val="dk1"/>
                          </a:solidFill>
                          <a:latin typeface="DM Sans"/>
                          <a:ea typeface="DM Sans"/>
                          <a:cs typeface="DM Sans"/>
                          <a:sym typeface="DM Sans"/>
                        </a:rPr>
                        <a:t>Highlighting key ideas, guiding information processing, </a:t>
                      </a:r>
                      <a:r>
                        <a:rPr lang="en" sz="1300">
                          <a:solidFill>
                            <a:schemeClr val="dk1"/>
                          </a:solidFill>
                          <a:latin typeface="DM Sans"/>
                          <a:ea typeface="DM Sans"/>
                          <a:cs typeface="DM Sans"/>
                          <a:sym typeface="DM Sans"/>
                        </a:rPr>
                        <a:t>maximizing recall</a:t>
                      </a:r>
                      <a:endParaRPr sz="1300">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sp>
        <p:nvSpPr>
          <p:cNvPr id="222" name="Google Shape;222;p34"/>
          <p:cNvSpPr txBox="1"/>
          <p:nvPr/>
        </p:nvSpPr>
        <p:spPr>
          <a:xfrm>
            <a:off x="7631363" y="893763"/>
            <a:ext cx="1366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ACKNOWLEDGEMENT</a:t>
            </a:r>
            <a:r>
              <a:rPr b="1" lang="en" sz="800">
                <a:solidFill>
                  <a:schemeClr val="dk1"/>
                </a:solidFill>
                <a:latin typeface="DM Sans"/>
                <a:ea typeface="DM Sans"/>
                <a:cs typeface="DM Sans"/>
                <a:sym typeface="DM Sans"/>
              </a:rPr>
              <a:t>  </a:t>
            </a:r>
            <a:endParaRPr b="1" sz="800">
              <a:solidFill>
                <a:schemeClr val="dk1"/>
              </a:solidFill>
              <a:latin typeface="DM Sans"/>
              <a:ea typeface="DM Sans"/>
              <a:cs typeface="DM Sans"/>
              <a:sym typeface="DM Sans"/>
            </a:endParaRPr>
          </a:p>
        </p:txBody>
      </p:sp>
      <p:grpSp>
        <p:nvGrpSpPr>
          <p:cNvPr id="223" name="Google Shape;223;p34"/>
          <p:cNvGrpSpPr/>
          <p:nvPr/>
        </p:nvGrpSpPr>
        <p:grpSpPr>
          <a:xfrm>
            <a:off x="8057517" y="347463"/>
            <a:ext cx="514200" cy="496500"/>
            <a:chOff x="8057517" y="347463"/>
            <a:chExt cx="514200" cy="496500"/>
          </a:xfrm>
        </p:grpSpPr>
        <p:sp>
          <p:nvSpPr>
            <p:cNvPr id="224" name="Google Shape;224;p34"/>
            <p:cNvSpPr/>
            <p:nvPr/>
          </p:nvSpPr>
          <p:spPr>
            <a:xfrm>
              <a:off x="8057517" y="347463"/>
              <a:ext cx="514200" cy="496500"/>
            </a:xfrm>
            <a:prstGeom prst="ellipse">
              <a:avLst/>
            </a:prstGeom>
            <a:solidFill>
              <a:schemeClr val="l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5" name="Google Shape;225;p34"/>
            <p:cNvGrpSpPr/>
            <p:nvPr/>
          </p:nvGrpSpPr>
          <p:grpSpPr>
            <a:xfrm>
              <a:off x="8167016" y="446353"/>
              <a:ext cx="295764" cy="299096"/>
              <a:chOff x="6204958" y="3355706"/>
              <a:chExt cx="358154" cy="362189"/>
            </a:xfrm>
          </p:grpSpPr>
          <p:sp>
            <p:nvSpPr>
              <p:cNvPr id="226" name="Google Shape;226;p34"/>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4"/>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4"/>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FFD961">
                  <a:alpha val="611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4"/>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34"/>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34"/>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34"/>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34"/>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4"/>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34"/>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4"/>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34"/>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34"/>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FFD961">
                  <a:alpha val="611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9" name="Google Shape;239;p34"/>
            <p:cNvSpPr/>
            <p:nvPr/>
          </p:nvSpPr>
          <p:spPr>
            <a:xfrm>
              <a:off x="8330886" y="520447"/>
              <a:ext cx="150600" cy="150600"/>
            </a:xfrm>
            <a:prstGeom prst="ellipse">
              <a:avLst/>
            </a:prstGeom>
            <a:solidFill>
              <a:srgbClr val="FF6161">
                <a:alpha val="8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5"/>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AutoNum type="arabicPeriod"/>
            </a:pPr>
            <a:r>
              <a:rPr lang="en">
                <a:highlight>
                  <a:schemeClr val="lt2"/>
                </a:highlight>
              </a:rPr>
              <a:t>WHAT?	</a:t>
            </a:r>
            <a:r>
              <a:rPr lang="en"/>
              <a:t>	l	What do we learn?</a:t>
            </a:r>
            <a:endParaRPr/>
          </a:p>
        </p:txBody>
      </p:sp>
      <p:sp>
        <p:nvSpPr>
          <p:cNvPr id="245" name="Google Shape;245;p35"/>
          <p:cNvSpPr/>
          <p:nvPr/>
        </p:nvSpPr>
        <p:spPr>
          <a:xfrm>
            <a:off x="881050" y="1666175"/>
            <a:ext cx="3233700" cy="39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Barriers</a:t>
            </a:r>
            <a:endParaRPr b="1">
              <a:solidFill>
                <a:schemeClr val="dk1"/>
              </a:solidFill>
              <a:latin typeface="Poppins"/>
              <a:ea typeface="Poppins"/>
              <a:cs typeface="Poppins"/>
              <a:sym typeface="Poppins"/>
            </a:endParaRPr>
          </a:p>
        </p:txBody>
      </p:sp>
      <p:graphicFrame>
        <p:nvGraphicFramePr>
          <p:cNvPr id="246" name="Google Shape;246;p35"/>
          <p:cNvGraphicFramePr/>
          <p:nvPr/>
        </p:nvGraphicFramePr>
        <p:xfrm>
          <a:off x="881050" y="2313100"/>
          <a:ext cx="3000000" cy="3000000"/>
        </p:xfrm>
        <a:graphic>
          <a:graphicData uri="http://schemas.openxmlformats.org/drawingml/2006/table">
            <a:tbl>
              <a:tblPr>
                <a:noFill/>
                <a:tableStyleId>{6B908662-5434-4DC7-AFD4-8B40A5E1A0E0}</a:tableStyleId>
              </a:tblPr>
              <a:tblGrid>
                <a:gridCol w="2758475"/>
                <a:gridCol w="4623425"/>
              </a:tblGrid>
              <a:tr h="381000">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MULTIPLE REPRESENTATION</a:t>
                      </a:r>
                      <a:endParaRPr b="1">
                        <a:solidFill>
                          <a:schemeClr val="dk1"/>
                        </a:solidFill>
                        <a:latin typeface="Poppins"/>
                        <a:ea typeface="Poppins"/>
                        <a:cs typeface="Poppins"/>
                        <a:sym typeface="Poppi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WHAT WILL I PREPARE FOR IT?</a:t>
                      </a:r>
                      <a:endParaRPr b="1">
                        <a:solidFill>
                          <a:schemeClr val="dk1"/>
                        </a:solidFill>
                        <a:latin typeface="Poppins"/>
                        <a:ea typeface="Poppins"/>
                        <a:cs typeface="Poppins"/>
                        <a:sym typeface="Poppi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2"/>
                    </a:solidFill>
                  </a:tcPr>
                </a:tc>
              </a:tr>
              <a:tr h="396200">
                <a:tc>
                  <a:txBody>
                    <a:bodyPr/>
                    <a:lstStyle/>
                    <a:p>
                      <a:pPr indent="0" lvl="0" marL="0" rtl="0" algn="l">
                        <a:lnSpc>
                          <a:spcPct val="115000"/>
                        </a:lnSpc>
                        <a:spcBef>
                          <a:spcPts val="0"/>
                        </a:spcBef>
                        <a:spcAft>
                          <a:spcPts val="0"/>
                        </a:spcAft>
                        <a:buNone/>
                      </a:pPr>
                      <a:r>
                        <a:rPr b="1" lang="en">
                          <a:latin typeface="DM Sans"/>
                          <a:ea typeface="DM Sans"/>
                          <a:cs typeface="DM Sans"/>
                          <a:sym typeface="DM Sans"/>
                        </a:rPr>
                        <a:t>Perception </a:t>
                      </a:r>
                      <a:endParaRPr b="1">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b="1" sz="1300">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396200">
                <a:tc>
                  <a:txBody>
                    <a:bodyPr/>
                    <a:lstStyle/>
                    <a:p>
                      <a:pPr indent="0" lvl="0" marL="0" rtl="0" algn="l">
                        <a:lnSpc>
                          <a:spcPct val="115000"/>
                        </a:lnSpc>
                        <a:spcBef>
                          <a:spcPts val="0"/>
                        </a:spcBef>
                        <a:spcAft>
                          <a:spcPts val="0"/>
                        </a:spcAft>
                        <a:buNone/>
                      </a:pPr>
                      <a:r>
                        <a:rPr b="1" lang="en">
                          <a:latin typeface="DM Sans"/>
                          <a:ea typeface="DM Sans"/>
                          <a:cs typeface="DM Sans"/>
                          <a:sym typeface="DM Sans"/>
                        </a:rPr>
                        <a:t>Language &amp; symbols</a:t>
                      </a:r>
                      <a:endParaRPr b="1">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sz="1300">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r h="396200">
                <a:tc>
                  <a:txBody>
                    <a:bodyPr/>
                    <a:lstStyle/>
                    <a:p>
                      <a:pPr indent="0" lvl="0" marL="0" rtl="0" algn="l">
                        <a:lnSpc>
                          <a:spcPct val="115000"/>
                        </a:lnSpc>
                        <a:spcBef>
                          <a:spcPts val="0"/>
                        </a:spcBef>
                        <a:spcAft>
                          <a:spcPts val="0"/>
                        </a:spcAft>
                        <a:buNone/>
                      </a:pPr>
                      <a:r>
                        <a:rPr b="1" lang="en">
                          <a:latin typeface="DM Sans"/>
                          <a:ea typeface="DM Sans"/>
                          <a:cs typeface="DM Sans"/>
                          <a:sym typeface="DM Sans"/>
                        </a:rPr>
                        <a:t>Comprehension</a:t>
                      </a:r>
                      <a:endParaRPr b="1">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sz="1300">
                        <a:latin typeface="DM Sans"/>
                        <a:ea typeface="DM Sans"/>
                        <a:cs typeface="DM Sans"/>
                        <a:sym typeface="DM Sans"/>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lnB cap="flat" cmpd="sng" w="9525">
                      <a:solidFill>
                        <a:schemeClr val="lt2"/>
                      </a:solidFill>
                      <a:prstDash val="solid"/>
                      <a:round/>
                      <a:headEnd len="sm" w="sm" type="none"/>
                      <a:tailEnd len="sm" w="sm" type="none"/>
                    </a:lnB>
                    <a:solidFill>
                      <a:schemeClr val="lt1"/>
                    </a:solidFill>
                  </a:tcPr>
                </a:tc>
              </a:tr>
            </a:tbl>
          </a:graphicData>
        </a:graphic>
      </p:graphicFrame>
      <p:grpSp>
        <p:nvGrpSpPr>
          <p:cNvPr id="247" name="Google Shape;247;p35"/>
          <p:cNvGrpSpPr/>
          <p:nvPr/>
        </p:nvGrpSpPr>
        <p:grpSpPr>
          <a:xfrm>
            <a:off x="2880723" y="4253715"/>
            <a:ext cx="4057039" cy="1029093"/>
            <a:chOff x="2880723" y="4253715"/>
            <a:chExt cx="4057039" cy="1029093"/>
          </a:xfrm>
        </p:grpSpPr>
        <p:sp>
          <p:nvSpPr>
            <p:cNvPr id="248" name="Google Shape;248;p35"/>
            <p:cNvSpPr/>
            <p:nvPr/>
          </p:nvSpPr>
          <p:spPr>
            <a:xfrm>
              <a:off x="2880723" y="4353537"/>
              <a:ext cx="1858542" cy="929271"/>
            </a:xfrm>
            <a:custGeom>
              <a:rect b="b" l="l" r="r" t="t"/>
              <a:pathLst>
                <a:path extrusionOk="0" h="11121" w="22242">
                  <a:moveTo>
                    <a:pt x="3797" y="11121"/>
                  </a:moveTo>
                  <a:lnTo>
                    <a:pt x="678" y="11121"/>
                  </a:lnTo>
                  <a:cubicBezTo>
                    <a:pt x="298" y="11121"/>
                    <a:pt x="0" y="10823"/>
                    <a:pt x="0" y="10443"/>
                  </a:cubicBezTo>
                  <a:lnTo>
                    <a:pt x="0" y="678"/>
                  </a:lnTo>
                  <a:cubicBezTo>
                    <a:pt x="0" y="299"/>
                    <a:pt x="298" y="0"/>
                    <a:pt x="678" y="0"/>
                  </a:cubicBezTo>
                  <a:lnTo>
                    <a:pt x="21564" y="0"/>
                  </a:lnTo>
                  <a:cubicBezTo>
                    <a:pt x="21943" y="0"/>
                    <a:pt x="22242" y="299"/>
                    <a:pt x="22242" y="678"/>
                  </a:cubicBezTo>
                  <a:lnTo>
                    <a:pt x="22242" y="10443"/>
                  </a:lnTo>
                  <a:cubicBezTo>
                    <a:pt x="22242" y="10823"/>
                    <a:pt x="21943" y="11121"/>
                    <a:pt x="21564" y="11121"/>
                  </a:cubicBezTo>
                  <a:lnTo>
                    <a:pt x="18444" y="11121"/>
                  </a:lnTo>
                  <a:cubicBezTo>
                    <a:pt x="18092" y="11121"/>
                    <a:pt x="17793" y="10850"/>
                    <a:pt x="17766" y="10497"/>
                  </a:cubicBezTo>
                  <a:cubicBezTo>
                    <a:pt x="17468" y="7107"/>
                    <a:pt x="14620" y="4449"/>
                    <a:pt x="11121" y="4449"/>
                  </a:cubicBezTo>
                  <a:cubicBezTo>
                    <a:pt x="7676" y="4449"/>
                    <a:pt x="4774" y="7107"/>
                    <a:pt x="4476" y="10497"/>
                  </a:cubicBezTo>
                  <a:cubicBezTo>
                    <a:pt x="4448" y="10850"/>
                    <a:pt x="4150" y="11121"/>
                    <a:pt x="3797" y="11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35"/>
            <p:cNvSpPr/>
            <p:nvPr/>
          </p:nvSpPr>
          <p:spPr>
            <a:xfrm>
              <a:off x="3872753" y="4755238"/>
              <a:ext cx="3065009" cy="125847"/>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35"/>
            <p:cNvSpPr/>
            <p:nvPr/>
          </p:nvSpPr>
          <p:spPr>
            <a:xfrm>
              <a:off x="5252378" y="4253715"/>
              <a:ext cx="678260" cy="709734"/>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1" name="Google Shape;251;p35"/>
          <p:cNvSpPr txBox="1"/>
          <p:nvPr/>
        </p:nvSpPr>
        <p:spPr>
          <a:xfrm>
            <a:off x="7631363" y="893763"/>
            <a:ext cx="1366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ACKNOWLEDGEMENT</a:t>
            </a:r>
            <a:r>
              <a:rPr b="1" lang="en" sz="800">
                <a:solidFill>
                  <a:schemeClr val="dk1"/>
                </a:solidFill>
                <a:latin typeface="DM Sans"/>
                <a:ea typeface="DM Sans"/>
                <a:cs typeface="DM Sans"/>
                <a:sym typeface="DM Sans"/>
              </a:rPr>
              <a:t>  </a:t>
            </a:r>
            <a:endParaRPr b="1" sz="800">
              <a:solidFill>
                <a:schemeClr val="dk1"/>
              </a:solidFill>
              <a:latin typeface="DM Sans"/>
              <a:ea typeface="DM Sans"/>
              <a:cs typeface="DM Sans"/>
              <a:sym typeface="DM Sans"/>
            </a:endParaRPr>
          </a:p>
        </p:txBody>
      </p:sp>
      <p:grpSp>
        <p:nvGrpSpPr>
          <p:cNvPr id="252" name="Google Shape;252;p35"/>
          <p:cNvGrpSpPr/>
          <p:nvPr/>
        </p:nvGrpSpPr>
        <p:grpSpPr>
          <a:xfrm>
            <a:off x="8057517" y="347463"/>
            <a:ext cx="514200" cy="496500"/>
            <a:chOff x="8057517" y="347463"/>
            <a:chExt cx="514200" cy="496500"/>
          </a:xfrm>
        </p:grpSpPr>
        <p:sp>
          <p:nvSpPr>
            <p:cNvPr id="253" name="Google Shape;253;p35"/>
            <p:cNvSpPr/>
            <p:nvPr/>
          </p:nvSpPr>
          <p:spPr>
            <a:xfrm>
              <a:off x="8057517" y="347463"/>
              <a:ext cx="514200" cy="496500"/>
            </a:xfrm>
            <a:prstGeom prst="ellipse">
              <a:avLst/>
            </a:prstGeom>
            <a:solidFill>
              <a:schemeClr val="lt1"/>
            </a:solidFill>
            <a:ln cap="flat" cmpd="sng" w="28575">
              <a:solidFill>
                <a:schemeClr val="l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4" name="Google Shape;254;p35"/>
            <p:cNvGrpSpPr/>
            <p:nvPr/>
          </p:nvGrpSpPr>
          <p:grpSpPr>
            <a:xfrm>
              <a:off x="8167016" y="446353"/>
              <a:ext cx="295764" cy="299096"/>
              <a:chOff x="6204958" y="3355706"/>
              <a:chExt cx="358154" cy="362189"/>
            </a:xfrm>
          </p:grpSpPr>
          <p:sp>
            <p:nvSpPr>
              <p:cNvPr id="255" name="Google Shape;255;p35"/>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35"/>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35"/>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FFD961">
                  <a:alpha val="611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35"/>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35"/>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35"/>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35"/>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35"/>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35"/>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35"/>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35"/>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35"/>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35"/>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FFD961">
                  <a:alpha val="6118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 name="Google Shape;268;p35"/>
            <p:cNvSpPr/>
            <p:nvPr/>
          </p:nvSpPr>
          <p:spPr>
            <a:xfrm>
              <a:off x="8330886" y="520447"/>
              <a:ext cx="150600" cy="150600"/>
            </a:xfrm>
            <a:prstGeom prst="ellipse">
              <a:avLst/>
            </a:prstGeom>
            <a:solidFill>
              <a:srgbClr val="FF6161">
                <a:alpha val="812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6"/>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AutoNum type="arabicPeriod" startAt="2"/>
            </a:pPr>
            <a:r>
              <a:rPr lang="en">
                <a:highlight>
                  <a:schemeClr val="accent1"/>
                </a:highlight>
              </a:rPr>
              <a:t>HOW</a:t>
            </a:r>
            <a:r>
              <a:rPr lang="en">
                <a:highlight>
                  <a:schemeClr val="accent1"/>
                </a:highlight>
              </a:rPr>
              <a:t>?</a:t>
            </a:r>
            <a:r>
              <a:rPr lang="en"/>
              <a:t>	l	How do you learn?</a:t>
            </a:r>
            <a:endParaRPr/>
          </a:p>
        </p:txBody>
      </p:sp>
      <p:sp>
        <p:nvSpPr>
          <p:cNvPr id="274" name="Google Shape;274;p36"/>
          <p:cNvSpPr/>
          <p:nvPr/>
        </p:nvSpPr>
        <p:spPr>
          <a:xfrm>
            <a:off x="952475" y="1666175"/>
            <a:ext cx="3186000" cy="394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Fostering action &amp; expression</a:t>
            </a:r>
            <a:endParaRPr b="1">
              <a:solidFill>
                <a:schemeClr val="dk1"/>
              </a:solidFill>
              <a:latin typeface="Poppins"/>
              <a:ea typeface="Poppins"/>
              <a:cs typeface="Poppins"/>
              <a:sym typeface="Poppins"/>
            </a:endParaRPr>
          </a:p>
        </p:txBody>
      </p:sp>
      <p:graphicFrame>
        <p:nvGraphicFramePr>
          <p:cNvPr id="275" name="Google Shape;275;p36"/>
          <p:cNvGraphicFramePr/>
          <p:nvPr/>
        </p:nvGraphicFramePr>
        <p:xfrm>
          <a:off x="952475" y="2313100"/>
          <a:ext cx="3000000" cy="3000000"/>
        </p:xfrm>
        <a:graphic>
          <a:graphicData uri="http://schemas.openxmlformats.org/drawingml/2006/table">
            <a:tbl>
              <a:tblPr>
                <a:noFill/>
                <a:tableStyleId>{6B908662-5434-4DC7-AFD4-8B40A5E1A0E0}</a:tableStyleId>
              </a:tblPr>
              <a:tblGrid>
                <a:gridCol w="1614025"/>
                <a:gridCol w="2075275"/>
                <a:gridCol w="3549700"/>
              </a:tblGrid>
              <a:tr h="381000">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POSSIBILITIES</a:t>
                      </a:r>
                      <a:endParaRPr b="1">
                        <a:solidFill>
                          <a:schemeClr val="dk1"/>
                        </a:solidFill>
                        <a:latin typeface="Poppins"/>
                        <a:ea typeface="Poppins"/>
                        <a:cs typeface="Poppins"/>
                        <a:sym typeface="Poppi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RESOURCE</a:t>
                      </a:r>
                      <a:endParaRPr b="1">
                        <a:solidFill>
                          <a:schemeClr val="dk1"/>
                        </a:solidFill>
                        <a:latin typeface="Poppins"/>
                        <a:ea typeface="Poppins"/>
                        <a:cs typeface="Poppins"/>
                        <a:sym typeface="Poppi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URL</a:t>
                      </a:r>
                      <a:endParaRPr b="1">
                        <a:solidFill>
                          <a:schemeClr val="dk1"/>
                        </a:solidFill>
                        <a:latin typeface="Poppins"/>
                        <a:ea typeface="Poppins"/>
                        <a:cs typeface="Poppins"/>
                        <a:sym typeface="Poppi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381000">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81000">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81000">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bl>
          </a:graphicData>
        </a:graphic>
      </p:graphicFrame>
      <p:sp>
        <p:nvSpPr>
          <p:cNvPr id="276" name="Google Shape;276;p36"/>
          <p:cNvSpPr/>
          <p:nvPr/>
        </p:nvSpPr>
        <p:spPr>
          <a:xfrm flipH="1" rot="10800000">
            <a:off x="6419287" y="4136225"/>
            <a:ext cx="1584211" cy="1313798"/>
          </a:xfrm>
          <a:custGeom>
            <a:rect b="b" l="l" r="r" t="t"/>
            <a:pathLst>
              <a:path extrusionOk="0" h="79854" w="96290">
                <a:moveTo>
                  <a:pt x="0" y="1"/>
                </a:moveTo>
                <a:lnTo>
                  <a:pt x="0" y="31709"/>
                </a:lnTo>
                <a:cubicBezTo>
                  <a:pt x="0" y="58290"/>
                  <a:pt x="21564" y="79853"/>
                  <a:pt x="48145" y="79853"/>
                </a:cubicBezTo>
                <a:cubicBezTo>
                  <a:pt x="74726" y="79853"/>
                  <a:pt x="96290" y="58290"/>
                  <a:pt x="96290" y="31709"/>
                </a:cubicBezTo>
                <a:lnTo>
                  <a:pt x="9629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6"/>
          <p:cNvSpPr/>
          <p:nvPr/>
        </p:nvSpPr>
        <p:spPr>
          <a:xfrm>
            <a:off x="358414" y="3730334"/>
            <a:ext cx="671073" cy="702328"/>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6"/>
          <p:cNvSpPr/>
          <p:nvPr/>
        </p:nvSpPr>
        <p:spPr>
          <a:xfrm>
            <a:off x="8126141" y="4149548"/>
            <a:ext cx="450119" cy="451194"/>
          </a:xfrm>
          <a:custGeom>
            <a:rect b="b" l="l" r="r" t="t"/>
            <a:pathLst>
              <a:path extrusionOk="0" h="11448" w="11420">
                <a:moveTo>
                  <a:pt x="651" y="11447"/>
                </a:moveTo>
                <a:lnTo>
                  <a:pt x="10768" y="11447"/>
                </a:lnTo>
                <a:cubicBezTo>
                  <a:pt x="11121" y="11447"/>
                  <a:pt x="11419" y="11176"/>
                  <a:pt x="11419" y="10796"/>
                </a:cubicBezTo>
                <a:lnTo>
                  <a:pt x="11419" y="652"/>
                </a:lnTo>
                <a:cubicBezTo>
                  <a:pt x="11419" y="326"/>
                  <a:pt x="11148" y="1"/>
                  <a:pt x="10768" y="1"/>
                </a:cubicBezTo>
                <a:lnTo>
                  <a:pt x="651" y="1"/>
                </a:lnTo>
                <a:cubicBezTo>
                  <a:pt x="298" y="1"/>
                  <a:pt x="0" y="299"/>
                  <a:pt x="0" y="652"/>
                </a:cubicBezTo>
                <a:lnTo>
                  <a:pt x="0" y="10796"/>
                </a:lnTo>
                <a:cubicBezTo>
                  <a:pt x="27" y="11176"/>
                  <a:pt x="298" y="11447"/>
                  <a:pt x="651" y="1144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6"/>
          <p:cNvSpPr txBox="1"/>
          <p:nvPr/>
        </p:nvSpPr>
        <p:spPr>
          <a:xfrm>
            <a:off x="7631363" y="893763"/>
            <a:ext cx="1366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STRATEGY</a:t>
            </a:r>
            <a:r>
              <a:rPr b="1" lang="en" sz="800">
                <a:solidFill>
                  <a:schemeClr val="dk1"/>
                </a:solidFill>
                <a:latin typeface="DM Sans"/>
                <a:ea typeface="DM Sans"/>
                <a:cs typeface="DM Sans"/>
                <a:sym typeface="DM Sans"/>
              </a:rPr>
              <a:t> </a:t>
            </a:r>
            <a:endParaRPr b="1" sz="800">
              <a:solidFill>
                <a:schemeClr val="dk1"/>
              </a:solidFill>
              <a:latin typeface="DM Sans"/>
              <a:ea typeface="DM Sans"/>
              <a:cs typeface="DM Sans"/>
              <a:sym typeface="DM Sans"/>
            </a:endParaRPr>
          </a:p>
        </p:txBody>
      </p:sp>
      <p:grpSp>
        <p:nvGrpSpPr>
          <p:cNvPr id="280" name="Google Shape;280;p36"/>
          <p:cNvGrpSpPr/>
          <p:nvPr/>
        </p:nvGrpSpPr>
        <p:grpSpPr>
          <a:xfrm>
            <a:off x="8057517" y="347463"/>
            <a:ext cx="514200" cy="496500"/>
            <a:chOff x="8057517" y="347463"/>
            <a:chExt cx="514200" cy="496500"/>
          </a:xfrm>
        </p:grpSpPr>
        <p:sp>
          <p:nvSpPr>
            <p:cNvPr id="281" name="Google Shape;281;p36"/>
            <p:cNvSpPr/>
            <p:nvPr/>
          </p:nvSpPr>
          <p:spPr>
            <a:xfrm>
              <a:off x="8057517" y="347463"/>
              <a:ext cx="514200" cy="496500"/>
            </a:xfrm>
            <a:prstGeom prst="ellipse">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 name="Google Shape;282;p36"/>
            <p:cNvGrpSpPr/>
            <p:nvPr/>
          </p:nvGrpSpPr>
          <p:grpSpPr>
            <a:xfrm>
              <a:off x="8167016" y="446353"/>
              <a:ext cx="295764" cy="299096"/>
              <a:chOff x="6204958" y="3355706"/>
              <a:chExt cx="358154" cy="362189"/>
            </a:xfrm>
          </p:grpSpPr>
          <p:sp>
            <p:nvSpPr>
              <p:cNvPr id="283" name="Google Shape;283;p36"/>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6"/>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6"/>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6"/>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6"/>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6"/>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6"/>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6"/>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6"/>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6"/>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6"/>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6"/>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6"/>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6" name="Google Shape;296;p36"/>
            <p:cNvSpPr/>
            <p:nvPr/>
          </p:nvSpPr>
          <p:spPr>
            <a:xfrm>
              <a:off x="8178486" y="444247"/>
              <a:ext cx="150600" cy="150600"/>
            </a:xfrm>
            <a:prstGeom prst="ellipse">
              <a:avLst/>
            </a:prstGeom>
            <a:solidFill>
              <a:srgbClr val="81B0FF">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37"/>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AutoNum type="arabicPeriod" startAt="2"/>
            </a:pPr>
            <a:r>
              <a:rPr lang="en">
                <a:highlight>
                  <a:schemeClr val="accent1"/>
                </a:highlight>
              </a:rPr>
              <a:t>HOW</a:t>
            </a:r>
            <a:r>
              <a:rPr lang="en">
                <a:highlight>
                  <a:schemeClr val="accent1"/>
                </a:highlight>
              </a:rPr>
              <a:t>?</a:t>
            </a:r>
            <a:r>
              <a:rPr lang="en"/>
              <a:t>	l	How do you learn?</a:t>
            </a:r>
            <a:endParaRPr/>
          </a:p>
        </p:txBody>
      </p:sp>
      <p:sp>
        <p:nvSpPr>
          <p:cNvPr id="302" name="Google Shape;302;p37"/>
          <p:cNvSpPr/>
          <p:nvPr/>
        </p:nvSpPr>
        <p:spPr>
          <a:xfrm>
            <a:off x="881050" y="1666175"/>
            <a:ext cx="3233700" cy="394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Barriers</a:t>
            </a:r>
            <a:endParaRPr b="1">
              <a:solidFill>
                <a:schemeClr val="dk1"/>
              </a:solidFill>
              <a:latin typeface="Poppins"/>
              <a:ea typeface="Poppins"/>
              <a:cs typeface="Poppins"/>
              <a:sym typeface="Poppins"/>
            </a:endParaRPr>
          </a:p>
        </p:txBody>
      </p:sp>
      <p:graphicFrame>
        <p:nvGraphicFramePr>
          <p:cNvPr id="303" name="Google Shape;303;p37"/>
          <p:cNvGraphicFramePr/>
          <p:nvPr/>
        </p:nvGraphicFramePr>
        <p:xfrm>
          <a:off x="881050" y="2313100"/>
          <a:ext cx="3000000" cy="3000000"/>
        </p:xfrm>
        <a:graphic>
          <a:graphicData uri="http://schemas.openxmlformats.org/drawingml/2006/table">
            <a:tbl>
              <a:tblPr>
                <a:noFill/>
                <a:tableStyleId>{6B908662-5434-4DC7-AFD4-8B40A5E1A0E0}</a:tableStyleId>
              </a:tblPr>
              <a:tblGrid>
                <a:gridCol w="2758475"/>
                <a:gridCol w="4623425"/>
              </a:tblGrid>
              <a:tr h="381000">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MULTIPLE REPRESENTATION</a:t>
                      </a:r>
                      <a:endParaRPr b="1">
                        <a:solidFill>
                          <a:schemeClr val="dk1"/>
                        </a:solidFill>
                        <a:latin typeface="Poppins"/>
                        <a:ea typeface="Poppins"/>
                        <a:cs typeface="Poppins"/>
                        <a:sym typeface="Poppins"/>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TIPS</a:t>
                      </a:r>
                      <a:endParaRPr b="1">
                        <a:solidFill>
                          <a:schemeClr val="dk1"/>
                        </a:solidFill>
                        <a:latin typeface="Poppins"/>
                        <a:ea typeface="Poppins"/>
                        <a:cs typeface="Poppins"/>
                        <a:sym typeface="Poppi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Physical means of action</a:t>
                      </a:r>
                      <a:endParaRPr b="1">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b="1" lang="en" sz="1300">
                          <a:solidFill>
                            <a:schemeClr val="dk1"/>
                          </a:solidFill>
                          <a:latin typeface="DM Sans"/>
                          <a:ea typeface="DM Sans"/>
                          <a:cs typeface="DM Sans"/>
                          <a:sym typeface="DM Sans"/>
                        </a:rPr>
                        <a:t>Various response methods</a:t>
                      </a:r>
                      <a:r>
                        <a:rPr lang="en" sz="1300">
                          <a:solidFill>
                            <a:schemeClr val="dk1"/>
                          </a:solidFill>
                          <a:latin typeface="DM Sans"/>
                          <a:ea typeface="DM Sans"/>
                          <a:cs typeface="DM Sans"/>
                          <a:sym typeface="DM Sans"/>
                        </a:rPr>
                        <a:t>, different materials, technology</a:t>
                      </a:r>
                      <a:endParaRPr sz="1300">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Options for expression</a:t>
                      </a:r>
                      <a:endParaRPr b="1">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b="1" lang="en" sz="1300">
                          <a:solidFill>
                            <a:schemeClr val="dk1"/>
                          </a:solidFill>
                          <a:latin typeface="DM Sans"/>
                          <a:ea typeface="DM Sans"/>
                          <a:cs typeface="DM Sans"/>
                          <a:sym typeface="DM Sans"/>
                        </a:rPr>
                        <a:t>Different means of communication</a:t>
                      </a:r>
                      <a:r>
                        <a:rPr lang="en" sz="1300">
                          <a:solidFill>
                            <a:schemeClr val="dk1"/>
                          </a:solidFill>
                          <a:latin typeface="DM Sans"/>
                          <a:ea typeface="DM Sans"/>
                          <a:cs typeface="DM Sans"/>
                          <a:sym typeface="DM Sans"/>
                        </a:rPr>
                        <a:t>: oral, written, physical activity</a:t>
                      </a:r>
                      <a:endParaRPr sz="1300">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Executive functions</a:t>
                      </a:r>
                      <a:endParaRPr b="1">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1300">
                          <a:solidFill>
                            <a:schemeClr val="dk1"/>
                          </a:solidFill>
                          <a:latin typeface="DM Sans"/>
                          <a:ea typeface="DM Sans"/>
                          <a:cs typeface="DM Sans"/>
                          <a:sym typeface="DM Sans"/>
                        </a:rPr>
                        <a:t>Setting </a:t>
                      </a:r>
                      <a:r>
                        <a:rPr b="1" lang="en" sz="1300">
                          <a:solidFill>
                            <a:schemeClr val="dk1"/>
                          </a:solidFill>
                          <a:latin typeface="DM Sans"/>
                          <a:ea typeface="DM Sans"/>
                          <a:cs typeface="DM Sans"/>
                          <a:sym typeface="DM Sans"/>
                        </a:rPr>
                        <a:t>goals</a:t>
                      </a:r>
                      <a:r>
                        <a:rPr lang="en" sz="1300">
                          <a:solidFill>
                            <a:schemeClr val="dk1"/>
                          </a:solidFill>
                          <a:latin typeface="DM Sans"/>
                          <a:ea typeface="DM Sans"/>
                          <a:cs typeface="DM Sans"/>
                          <a:sym typeface="DM Sans"/>
                        </a:rPr>
                        <a:t>, planning</a:t>
                      </a:r>
                      <a:endParaRPr sz="1300">
                        <a:solidFill>
                          <a:schemeClr val="dk1"/>
                        </a:solidFill>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bl>
          </a:graphicData>
        </a:graphic>
      </p:graphicFrame>
      <p:grpSp>
        <p:nvGrpSpPr>
          <p:cNvPr id="304" name="Google Shape;304;p37"/>
          <p:cNvGrpSpPr/>
          <p:nvPr/>
        </p:nvGrpSpPr>
        <p:grpSpPr>
          <a:xfrm>
            <a:off x="1369216" y="4438119"/>
            <a:ext cx="2842123" cy="1486997"/>
            <a:chOff x="1369216" y="4438119"/>
            <a:chExt cx="2842123" cy="1486997"/>
          </a:xfrm>
        </p:grpSpPr>
        <p:sp>
          <p:nvSpPr>
            <p:cNvPr id="305" name="Google Shape;305;p37"/>
            <p:cNvSpPr/>
            <p:nvPr/>
          </p:nvSpPr>
          <p:spPr>
            <a:xfrm flipH="1">
              <a:off x="1369216" y="4438119"/>
              <a:ext cx="2842123" cy="1486997"/>
            </a:xfrm>
            <a:custGeom>
              <a:rect b="b" l="l" r="r" t="t"/>
              <a:pathLst>
                <a:path extrusionOk="0" h="95504" w="191035">
                  <a:moveTo>
                    <a:pt x="95504" y="0"/>
                  </a:moveTo>
                  <a:cubicBezTo>
                    <a:pt x="43480" y="0"/>
                    <a:pt x="1086" y="41744"/>
                    <a:pt x="28" y="93550"/>
                  </a:cubicBezTo>
                  <a:cubicBezTo>
                    <a:pt x="1" y="94635"/>
                    <a:pt x="896" y="95503"/>
                    <a:pt x="1981" y="95503"/>
                  </a:cubicBezTo>
                  <a:lnTo>
                    <a:pt x="39846" y="95503"/>
                  </a:lnTo>
                  <a:cubicBezTo>
                    <a:pt x="40903" y="95503"/>
                    <a:pt x="41744" y="94690"/>
                    <a:pt x="41771" y="93659"/>
                  </a:cubicBezTo>
                  <a:cubicBezTo>
                    <a:pt x="42775" y="64826"/>
                    <a:pt x="66508" y="41717"/>
                    <a:pt x="95558" y="41717"/>
                  </a:cubicBezTo>
                  <a:cubicBezTo>
                    <a:pt x="124608" y="41717"/>
                    <a:pt x="148341" y="64799"/>
                    <a:pt x="149318" y="93659"/>
                  </a:cubicBezTo>
                  <a:cubicBezTo>
                    <a:pt x="149372" y="94690"/>
                    <a:pt x="150213" y="95503"/>
                    <a:pt x="151270" y="95503"/>
                  </a:cubicBezTo>
                  <a:lnTo>
                    <a:pt x="189081" y="95503"/>
                  </a:lnTo>
                  <a:cubicBezTo>
                    <a:pt x="190166" y="95503"/>
                    <a:pt x="191034" y="94635"/>
                    <a:pt x="191034" y="93550"/>
                  </a:cubicBezTo>
                  <a:cubicBezTo>
                    <a:pt x="189976" y="41744"/>
                    <a:pt x="147554" y="0"/>
                    <a:pt x="9550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7"/>
            <p:cNvSpPr/>
            <p:nvPr/>
          </p:nvSpPr>
          <p:spPr>
            <a:xfrm>
              <a:off x="3442275" y="4499650"/>
              <a:ext cx="648000" cy="648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7" name="Google Shape;307;p37"/>
          <p:cNvSpPr/>
          <p:nvPr/>
        </p:nvSpPr>
        <p:spPr>
          <a:xfrm>
            <a:off x="8090015" y="1862015"/>
            <a:ext cx="678260" cy="709734"/>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7"/>
          <p:cNvSpPr txBox="1"/>
          <p:nvPr/>
        </p:nvSpPr>
        <p:spPr>
          <a:xfrm>
            <a:off x="7631363" y="893763"/>
            <a:ext cx="1366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STRATEGY</a:t>
            </a:r>
            <a:endParaRPr b="1" sz="800">
              <a:solidFill>
                <a:schemeClr val="dk1"/>
              </a:solidFill>
              <a:latin typeface="DM Sans"/>
              <a:ea typeface="DM Sans"/>
              <a:cs typeface="DM Sans"/>
              <a:sym typeface="DM Sans"/>
            </a:endParaRPr>
          </a:p>
        </p:txBody>
      </p:sp>
      <p:grpSp>
        <p:nvGrpSpPr>
          <p:cNvPr id="309" name="Google Shape;309;p37"/>
          <p:cNvGrpSpPr/>
          <p:nvPr/>
        </p:nvGrpSpPr>
        <p:grpSpPr>
          <a:xfrm>
            <a:off x="8057517" y="347463"/>
            <a:ext cx="514200" cy="496500"/>
            <a:chOff x="8057517" y="347463"/>
            <a:chExt cx="514200" cy="496500"/>
          </a:xfrm>
        </p:grpSpPr>
        <p:sp>
          <p:nvSpPr>
            <p:cNvPr id="310" name="Google Shape;310;p37"/>
            <p:cNvSpPr/>
            <p:nvPr/>
          </p:nvSpPr>
          <p:spPr>
            <a:xfrm>
              <a:off x="8057517" y="347463"/>
              <a:ext cx="514200" cy="496500"/>
            </a:xfrm>
            <a:prstGeom prst="ellipse">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1" name="Google Shape;311;p37"/>
            <p:cNvGrpSpPr/>
            <p:nvPr/>
          </p:nvGrpSpPr>
          <p:grpSpPr>
            <a:xfrm>
              <a:off x="8167016" y="446353"/>
              <a:ext cx="295764" cy="299096"/>
              <a:chOff x="6204958" y="3355706"/>
              <a:chExt cx="358154" cy="362189"/>
            </a:xfrm>
          </p:grpSpPr>
          <p:sp>
            <p:nvSpPr>
              <p:cNvPr id="312" name="Google Shape;312;p37"/>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7"/>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7"/>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7"/>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7"/>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7"/>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7"/>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7"/>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7"/>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7"/>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7"/>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7"/>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7"/>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 name="Google Shape;325;p37"/>
            <p:cNvSpPr/>
            <p:nvPr/>
          </p:nvSpPr>
          <p:spPr>
            <a:xfrm>
              <a:off x="8178486" y="444247"/>
              <a:ext cx="150600" cy="150600"/>
            </a:xfrm>
            <a:prstGeom prst="ellipse">
              <a:avLst/>
            </a:prstGeom>
            <a:solidFill>
              <a:srgbClr val="81B0FF">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8"/>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AutoNum type="arabicPeriod" startAt="2"/>
            </a:pPr>
            <a:r>
              <a:rPr lang="en">
                <a:highlight>
                  <a:schemeClr val="accent1"/>
                </a:highlight>
              </a:rPr>
              <a:t>HOW</a:t>
            </a:r>
            <a:r>
              <a:rPr lang="en">
                <a:highlight>
                  <a:schemeClr val="accent1"/>
                </a:highlight>
              </a:rPr>
              <a:t>?</a:t>
            </a:r>
            <a:r>
              <a:rPr lang="en"/>
              <a:t>	l	How do you learn?</a:t>
            </a:r>
            <a:endParaRPr/>
          </a:p>
        </p:txBody>
      </p:sp>
      <p:sp>
        <p:nvSpPr>
          <p:cNvPr id="331" name="Google Shape;331;p38"/>
          <p:cNvSpPr/>
          <p:nvPr/>
        </p:nvSpPr>
        <p:spPr>
          <a:xfrm>
            <a:off x="881050" y="1666175"/>
            <a:ext cx="3233700" cy="394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Barriers</a:t>
            </a:r>
            <a:endParaRPr b="1">
              <a:solidFill>
                <a:schemeClr val="dk1"/>
              </a:solidFill>
              <a:latin typeface="Poppins"/>
              <a:ea typeface="Poppins"/>
              <a:cs typeface="Poppins"/>
              <a:sym typeface="Poppins"/>
            </a:endParaRPr>
          </a:p>
        </p:txBody>
      </p:sp>
      <p:graphicFrame>
        <p:nvGraphicFramePr>
          <p:cNvPr id="332" name="Google Shape;332;p38"/>
          <p:cNvGraphicFramePr/>
          <p:nvPr/>
        </p:nvGraphicFramePr>
        <p:xfrm>
          <a:off x="881050" y="2313100"/>
          <a:ext cx="3000000" cy="3000000"/>
        </p:xfrm>
        <a:graphic>
          <a:graphicData uri="http://schemas.openxmlformats.org/drawingml/2006/table">
            <a:tbl>
              <a:tblPr>
                <a:noFill/>
                <a:tableStyleId>{6B908662-5434-4DC7-AFD4-8B40A5E1A0E0}</a:tableStyleId>
              </a:tblPr>
              <a:tblGrid>
                <a:gridCol w="2758475"/>
                <a:gridCol w="4623425"/>
              </a:tblGrid>
              <a:tr h="381000">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MULTIPLE REPRESENTATION</a:t>
                      </a:r>
                      <a:endParaRPr b="1">
                        <a:solidFill>
                          <a:schemeClr val="dk1"/>
                        </a:solidFill>
                        <a:latin typeface="Poppins"/>
                        <a:ea typeface="Poppins"/>
                        <a:cs typeface="Poppins"/>
                        <a:sym typeface="Poppins"/>
                      </a:endParaRPr>
                    </a:p>
                  </a:txBody>
                  <a:tcPr marT="91425" marB="91425" marR="91425" marL="91425" anchor="ctr">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WHAT WILL I PREPARE FOR IT?</a:t>
                      </a:r>
                      <a:endParaRPr b="1">
                        <a:solidFill>
                          <a:schemeClr val="dk1"/>
                        </a:solidFill>
                        <a:latin typeface="Poppins"/>
                        <a:ea typeface="Poppins"/>
                        <a:cs typeface="Poppins"/>
                        <a:sym typeface="Poppi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Physical means of action</a:t>
                      </a:r>
                      <a:endParaRPr b="1">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b="1" sz="1300">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Options for expression</a:t>
                      </a:r>
                      <a:endParaRPr b="1">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sz="1300">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r h="396200">
                <a:tc>
                  <a:txBody>
                    <a:bodyPr/>
                    <a:lstStyle/>
                    <a:p>
                      <a:pPr indent="0" lvl="0" marL="0" rtl="0" algn="l">
                        <a:spcBef>
                          <a:spcPts val="0"/>
                        </a:spcBef>
                        <a:spcAft>
                          <a:spcPts val="0"/>
                        </a:spcAft>
                        <a:buNone/>
                      </a:pPr>
                      <a:r>
                        <a:rPr b="1" lang="en">
                          <a:latin typeface="DM Sans"/>
                          <a:ea typeface="DM Sans"/>
                          <a:cs typeface="DM Sans"/>
                          <a:sym typeface="DM Sans"/>
                        </a:rPr>
                        <a:t>Executive functions</a:t>
                      </a:r>
                      <a:endParaRPr b="1">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sz="1300">
                        <a:latin typeface="DM Sans"/>
                        <a:ea typeface="DM Sans"/>
                        <a:cs typeface="DM Sans"/>
                        <a:sym typeface="DM Sans"/>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lt1"/>
                    </a:solidFill>
                  </a:tcPr>
                </a:tc>
              </a:tr>
            </a:tbl>
          </a:graphicData>
        </a:graphic>
      </p:graphicFrame>
      <p:sp>
        <p:nvSpPr>
          <p:cNvPr id="333" name="Google Shape;333;p38"/>
          <p:cNvSpPr txBox="1"/>
          <p:nvPr/>
        </p:nvSpPr>
        <p:spPr>
          <a:xfrm>
            <a:off x="7631363" y="893763"/>
            <a:ext cx="1366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STRATEGY</a:t>
            </a:r>
            <a:endParaRPr b="1" sz="800">
              <a:solidFill>
                <a:schemeClr val="dk1"/>
              </a:solidFill>
              <a:latin typeface="DM Sans"/>
              <a:ea typeface="DM Sans"/>
              <a:cs typeface="DM Sans"/>
              <a:sym typeface="DM Sans"/>
            </a:endParaRPr>
          </a:p>
        </p:txBody>
      </p:sp>
      <p:grpSp>
        <p:nvGrpSpPr>
          <p:cNvPr id="334" name="Google Shape;334;p38"/>
          <p:cNvGrpSpPr/>
          <p:nvPr/>
        </p:nvGrpSpPr>
        <p:grpSpPr>
          <a:xfrm>
            <a:off x="8057517" y="347463"/>
            <a:ext cx="514200" cy="496500"/>
            <a:chOff x="8057517" y="347463"/>
            <a:chExt cx="514200" cy="496500"/>
          </a:xfrm>
        </p:grpSpPr>
        <p:sp>
          <p:nvSpPr>
            <p:cNvPr id="335" name="Google Shape;335;p38"/>
            <p:cNvSpPr/>
            <p:nvPr/>
          </p:nvSpPr>
          <p:spPr>
            <a:xfrm>
              <a:off x="8057517" y="347463"/>
              <a:ext cx="514200" cy="496500"/>
            </a:xfrm>
            <a:prstGeom prst="ellipse">
              <a:avLst/>
            </a:prstGeom>
            <a:solidFill>
              <a:schemeClr val="lt1"/>
            </a:solid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6" name="Google Shape;336;p38"/>
            <p:cNvGrpSpPr/>
            <p:nvPr/>
          </p:nvGrpSpPr>
          <p:grpSpPr>
            <a:xfrm>
              <a:off x="8167016" y="446353"/>
              <a:ext cx="295764" cy="299096"/>
              <a:chOff x="6204958" y="3355706"/>
              <a:chExt cx="358154" cy="362189"/>
            </a:xfrm>
          </p:grpSpPr>
          <p:sp>
            <p:nvSpPr>
              <p:cNvPr id="337" name="Google Shape;337;p38"/>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8"/>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8"/>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8"/>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8"/>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8"/>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8"/>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8"/>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8"/>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8"/>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8"/>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8"/>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8"/>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 name="Google Shape;350;p38"/>
            <p:cNvSpPr/>
            <p:nvPr/>
          </p:nvSpPr>
          <p:spPr>
            <a:xfrm>
              <a:off x="8178486" y="444247"/>
              <a:ext cx="150600" cy="150600"/>
            </a:xfrm>
            <a:prstGeom prst="ellipse">
              <a:avLst/>
            </a:prstGeom>
            <a:solidFill>
              <a:srgbClr val="81B0FF">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38"/>
          <p:cNvGrpSpPr/>
          <p:nvPr/>
        </p:nvGrpSpPr>
        <p:grpSpPr>
          <a:xfrm>
            <a:off x="5253200" y="4082775"/>
            <a:ext cx="3026160" cy="1899033"/>
            <a:chOff x="5253200" y="4082775"/>
            <a:chExt cx="3026160" cy="1899033"/>
          </a:xfrm>
        </p:grpSpPr>
        <p:sp>
          <p:nvSpPr>
            <p:cNvPr id="352" name="Google Shape;352;p38"/>
            <p:cNvSpPr/>
            <p:nvPr/>
          </p:nvSpPr>
          <p:spPr>
            <a:xfrm flipH="1" rot="5151424">
              <a:off x="5689405" y="4138651"/>
              <a:ext cx="1774548" cy="1787289"/>
            </a:xfrm>
            <a:custGeom>
              <a:rect b="b" l="l" r="r" t="t"/>
              <a:pathLst>
                <a:path extrusionOk="0" h="45027" w="46789">
                  <a:moveTo>
                    <a:pt x="40604" y="44701"/>
                  </a:moveTo>
                  <a:lnTo>
                    <a:pt x="2197" y="34312"/>
                  </a:lnTo>
                  <a:cubicBezTo>
                    <a:pt x="407" y="33851"/>
                    <a:pt x="0" y="31464"/>
                    <a:pt x="1519" y="30380"/>
                  </a:cubicBezTo>
                  <a:lnTo>
                    <a:pt x="43181" y="1086"/>
                  </a:lnTo>
                  <a:cubicBezTo>
                    <a:pt x="44700" y="1"/>
                    <a:pt x="46789" y="1221"/>
                    <a:pt x="46626" y="3066"/>
                  </a:cubicBezTo>
                  <a:lnTo>
                    <a:pt x="43371" y="42721"/>
                  </a:lnTo>
                  <a:cubicBezTo>
                    <a:pt x="43235" y="44104"/>
                    <a:pt x="41934" y="45026"/>
                    <a:pt x="40604" y="4470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8"/>
            <p:cNvSpPr/>
            <p:nvPr/>
          </p:nvSpPr>
          <p:spPr>
            <a:xfrm>
              <a:off x="5253200" y="4082775"/>
              <a:ext cx="648000" cy="648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8"/>
            <p:cNvSpPr/>
            <p:nvPr/>
          </p:nvSpPr>
          <p:spPr>
            <a:xfrm>
              <a:off x="6463551" y="4602850"/>
              <a:ext cx="1815809" cy="125829"/>
            </a:xfrm>
            <a:custGeom>
              <a:rect b="b" l="l" r="r" t="t"/>
              <a:pathLst>
                <a:path extrusionOk="0" h="7243" w="43644">
                  <a:moveTo>
                    <a:pt x="42694" y="7242"/>
                  </a:moveTo>
                  <a:lnTo>
                    <a:pt x="950" y="7242"/>
                  </a:lnTo>
                  <a:cubicBezTo>
                    <a:pt x="408" y="7242"/>
                    <a:pt x="1" y="6808"/>
                    <a:pt x="1" y="6293"/>
                  </a:cubicBezTo>
                  <a:lnTo>
                    <a:pt x="1" y="950"/>
                  </a:lnTo>
                  <a:cubicBezTo>
                    <a:pt x="1" y="407"/>
                    <a:pt x="462" y="0"/>
                    <a:pt x="950" y="0"/>
                  </a:cubicBezTo>
                  <a:lnTo>
                    <a:pt x="42694" y="0"/>
                  </a:lnTo>
                  <a:cubicBezTo>
                    <a:pt x="43236" y="0"/>
                    <a:pt x="43643" y="434"/>
                    <a:pt x="43643" y="950"/>
                  </a:cubicBezTo>
                  <a:lnTo>
                    <a:pt x="43643" y="6293"/>
                  </a:lnTo>
                  <a:cubicBezTo>
                    <a:pt x="43643" y="6808"/>
                    <a:pt x="43209" y="7242"/>
                    <a:pt x="42694" y="724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9"/>
          <p:cNvSpPr txBox="1"/>
          <p:nvPr>
            <p:ph type="title"/>
          </p:nvPr>
        </p:nvSpPr>
        <p:spPr>
          <a:xfrm>
            <a:off x="713225" y="521225"/>
            <a:ext cx="7717500" cy="556800"/>
          </a:xfrm>
          <a:prstGeom prst="rect">
            <a:avLst/>
          </a:prstGeom>
        </p:spPr>
        <p:txBody>
          <a:bodyPr anchorCtr="0" anchor="t" bIns="91425" lIns="91425" spcFirstLastPara="1" rIns="91425" wrap="square" tIns="91425">
            <a:noAutofit/>
          </a:bodyPr>
          <a:lstStyle/>
          <a:p>
            <a:pPr indent="-400050" lvl="0" marL="457200" rtl="0" algn="l">
              <a:spcBef>
                <a:spcPts val="0"/>
              </a:spcBef>
              <a:spcAft>
                <a:spcPts val="0"/>
              </a:spcAft>
              <a:buSzPts val="2700"/>
              <a:buAutoNum type="arabicPeriod" startAt="3"/>
            </a:pPr>
            <a:r>
              <a:rPr lang="en">
                <a:highlight>
                  <a:schemeClr val="accent2"/>
                </a:highlight>
              </a:rPr>
              <a:t>WHY</a:t>
            </a:r>
            <a:r>
              <a:rPr lang="en">
                <a:highlight>
                  <a:schemeClr val="accent2"/>
                </a:highlight>
              </a:rPr>
              <a:t>?</a:t>
            </a:r>
            <a:r>
              <a:rPr lang="en"/>
              <a:t>	l	Why do we learn?</a:t>
            </a:r>
            <a:endParaRPr/>
          </a:p>
        </p:txBody>
      </p:sp>
      <p:sp>
        <p:nvSpPr>
          <p:cNvPr id="360" name="Google Shape;360;p39"/>
          <p:cNvSpPr/>
          <p:nvPr/>
        </p:nvSpPr>
        <p:spPr>
          <a:xfrm>
            <a:off x="952475" y="1666175"/>
            <a:ext cx="3186000" cy="39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chemeClr val="dk1"/>
                </a:solidFill>
                <a:latin typeface="Poppins"/>
                <a:ea typeface="Poppins"/>
                <a:cs typeface="Poppins"/>
                <a:sym typeface="Poppins"/>
              </a:rPr>
              <a:t>Fostering engagement</a:t>
            </a:r>
            <a:endParaRPr b="1">
              <a:solidFill>
                <a:schemeClr val="dk1"/>
              </a:solidFill>
              <a:latin typeface="Poppins"/>
              <a:ea typeface="Poppins"/>
              <a:cs typeface="Poppins"/>
              <a:sym typeface="Poppins"/>
            </a:endParaRPr>
          </a:p>
        </p:txBody>
      </p:sp>
      <p:graphicFrame>
        <p:nvGraphicFramePr>
          <p:cNvPr id="361" name="Google Shape;361;p39"/>
          <p:cNvGraphicFramePr/>
          <p:nvPr/>
        </p:nvGraphicFramePr>
        <p:xfrm>
          <a:off x="952475" y="2313100"/>
          <a:ext cx="3000000" cy="3000000"/>
        </p:xfrm>
        <a:graphic>
          <a:graphicData uri="http://schemas.openxmlformats.org/drawingml/2006/table">
            <a:tbl>
              <a:tblPr>
                <a:noFill/>
                <a:tableStyleId>{6B908662-5434-4DC7-AFD4-8B40A5E1A0E0}</a:tableStyleId>
              </a:tblPr>
              <a:tblGrid>
                <a:gridCol w="1614025"/>
                <a:gridCol w="2075275"/>
                <a:gridCol w="3549700"/>
              </a:tblGrid>
              <a:tr h="381000">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POSSIBILITIES</a:t>
                      </a:r>
                      <a:endParaRPr b="1">
                        <a:solidFill>
                          <a:schemeClr val="dk1"/>
                        </a:solidFill>
                        <a:latin typeface="Poppins"/>
                        <a:ea typeface="Poppins"/>
                        <a:cs typeface="Poppins"/>
                        <a:sym typeface="Poppi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RESOURCE</a:t>
                      </a:r>
                      <a:endParaRPr b="1">
                        <a:solidFill>
                          <a:schemeClr val="dk1"/>
                        </a:solidFill>
                        <a:latin typeface="Poppins"/>
                        <a:ea typeface="Poppins"/>
                        <a:cs typeface="Poppins"/>
                        <a:sym typeface="Poppi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c>
                  <a:txBody>
                    <a:bodyPr/>
                    <a:lstStyle/>
                    <a:p>
                      <a:pPr indent="0" lvl="0" marL="0" rtl="0" algn="l">
                        <a:spcBef>
                          <a:spcPts val="0"/>
                        </a:spcBef>
                        <a:spcAft>
                          <a:spcPts val="0"/>
                        </a:spcAft>
                        <a:buNone/>
                      </a:pPr>
                      <a:r>
                        <a:rPr b="1" lang="en">
                          <a:solidFill>
                            <a:schemeClr val="dk1"/>
                          </a:solidFill>
                          <a:latin typeface="Poppins"/>
                          <a:ea typeface="Poppins"/>
                          <a:cs typeface="Poppins"/>
                          <a:sym typeface="Poppins"/>
                        </a:rPr>
                        <a:t>URL</a:t>
                      </a:r>
                      <a:endParaRPr b="1">
                        <a:solidFill>
                          <a:schemeClr val="dk1"/>
                        </a:solidFill>
                        <a:latin typeface="Poppins"/>
                        <a:ea typeface="Poppins"/>
                        <a:cs typeface="Poppins"/>
                        <a:sym typeface="Poppi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accent2"/>
                    </a:solidFill>
                  </a:tcPr>
                </a:tc>
              </a:tr>
              <a:tr h="381000">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381000">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r h="381000">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t/>
                      </a:r>
                      <a:endParaRPr>
                        <a:latin typeface="DM Sans"/>
                        <a:ea typeface="DM Sans"/>
                        <a:cs typeface="DM Sans"/>
                        <a:sym typeface="DM Sans"/>
                      </a:endParaRPr>
                    </a:p>
                  </a:txBody>
                  <a:tcPr marT="91425" marB="91425" marR="91425" marL="91425">
                    <a:lnL cap="flat" cmpd="sng" w="9525">
                      <a:solidFill>
                        <a:schemeClr val="accent2"/>
                      </a:solidFill>
                      <a:prstDash val="solid"/>
                      <a:round/>
                      <a:headEnd len="sm" w="sm" type="none"/>
                      <a:tailEnd len="sm" w="sm" type="none"/>
                    </a:lnL>
                    <a:lnR cap="flat" cmpd="sng" w="9525">
                      <a:solidFill>
                        <a:schemeClr val="accent2"/>
                      </a:solidFill>
                      <a:prstDash val="solid"/>
                      <a:round/>
                      <a:headEnd len="sm" w="sm" type="none"/>
                      <a:tailEnd len="sm" w="sm" type="none"/>
                    </a:lnR>
                    <a:lnT cap="flat" cmpd="sng" w="9525">
                      <a:solidFill>
                        <a:schemeClr val="accent2"/>
                      </a:solidFill>
                      <a:prstDash val="solid"/>
                      <a:round/>
                      <a:headEnd len="sm" w="sm" type="none"/>
                      <a:tailEnd len="sm" w="sm" type="none"/>
                    </a:lnT>
                    <a:lnB cap="flat" cmpd="sng" w="9525">
                      <a:solidFill>
                        <a:schemeClr val="accent2"/>
                      </a:solidFill>
                      <a:prstDash val="solid"/>
                      <a:round/>
                      <a:headEnd len="sm" w="sm" type="none"/>
                      <a:tailEnd len="sm" w="sm" type="none"/>
                    </a:lnB>
                    <a:solidFill>
                      <a:schemeClr val="lt1"/>
                    </a:solidFill>
                  </a:tcPr>
                </a:tc>
              </a:tr>
            </a:tbl>
          </a:graphicData>
        </a:graphic>
      </p:graphicFrame>
      <p:sp>
        <p:nvSpPr>
          <p:cNvPr id="362" name="Google Shape;362;p39"/>
          <p:cNvSpPr txBox="1"/>
          <p:nvPr/>
        </p:nvSpPr>
        <p:spPr>
          <a:xfrm>
            <a:off x="7631363" y="893763"/>
            <a:ext cx="1366500" cy="32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DM Sans"/>
                <a:ea typeface="DM Sans"/>
                <a:cs typeface="DM Sans"/>
                <a:sym typeface="DM Sans"/>
              </a:rPr>
              <a:t>AFFECTION</a:t>
            </a:r>
            <a:endParaRPr b="1" sz="800">
              <a:solidFill>
                <a:schemeClr val="dk1"/>
              </a:solidFill>
              <a:latin typeface="DM Sans"/>
              <a:ea typeface="DM Sans"/>
              <a:cs typeface="DM Sans"/>
              <a:sym typeface="DM Sans"/>
            </a:endParaRPr>
          </a:p>
        </p:txBody>
      </p:sp>
      <p:grpSp>
        <p:nvGrpSpPr>
          <p:cNvPr id="363" name="Google Shape;363;p39"/>
          <p:cNvGrpSpPr/>
          <p:nvPr/>
        </p:nvGrpSpPr>
        <p:grpSpPr>
          <a:xfrm>
            <a:off x="8057517" y="347463"/>
            <a:ext cx="514200" cy="496500"/>
            <a:chOff x="8057517" y="347463"/>
            <a:chExt cx="514200" cy="496500"/>
          </a:xfrm>
        </p:grpSpPr>
        <p:sp>
          <p:nvSpPr>
            <p:cNvPr id="364" name="Google Shape;364;p39"/>
            <p:cNvSpPr/>
            <p:nvPr/>
          </p:nvSpPr>
          <p:spPr>
            <a:xfrm>
              <a:off x="8057517" y="347463"/>
              <a:ext cx="514200" cy="496500"/>
            </a:xfrm>
            <a:prstGeom prst="ellipse">
              <a:avLst/>
            </a:prstGeom>
            <a:solidFill>
              <a:schemeClr val="lt1"/>
            </a:solidFill>
            <a:ln cap="flat" cmpd="sng" w="2857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5" name="Google Shape;365;p39"/>
            <p:cNvGrpSpPr/>
            <p:nvPr/>
          </p:nvGrpSpPr>
          <p:grpSpPr>
            <a:xfrm>
              <a:off x="8167016" y="446353"/>
              <a:ext cx="295764" cy="299096"/>
              <a:chOff x="6204958" y="3355706"/>
              <a:chExt cx="358154" cy="362189"/>
            </a:xfrm>
          </p:grpSpPr>
          <p:sp>
            <p:nvSpPr>
              <p:cNvPr id="366" name="Google Shape;366;p39"/>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9"/>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9"/>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9"/>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9"/>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9"/>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9"/>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9"/>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9"/>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9"/>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9"/>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9"/>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9"/>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9" name="Google Shape;379;p39"/>
            <p:cNvSpPr/>
            <p:nvPr/>
          </p:nvSpPr>
          <p:spPr>
            <a:xfrm>
              <a:off x="8219461" y="49944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9"/>
            <p:cNvSpPr/>
            <p:nvPr/>
          </p:nvSpPr>
          <p:spPr>
            <a:xfrm>
              <a:off x="8281060" y="48197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9"/>
            <p:cNvSpPr/>
            <p:nvPr/>
          </p:nvSpPr>
          <p:spPr>
            <a:xfrm>
              <a:off x="8347999" y="505989"/>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9"/>
            <p:cNvSpPr/>
            <p:nvPr/>
          </p:nvSpPr>
          <p:spPr>
            <a:xfrm>
              <a:off x="8347999" y="572934"/>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9"/>
            <p:cNvSpPr/>
            <p:nvPr/>
          </p:nvSpPr>
          <p:spPr>
            <a:xfrm>
              <a:off x="8283730" y="552206"/>
              <a:ext cx="61800" cy="61800"/>
            </a:xfrm>
            <a:prstGeom prst="ellipse">
              <a:avLst/>
            </a:prstGeom>
            <a:solidFill>
              <a:srgbClr val="A8E18E">
                <a:alpha val="668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39"/>
          <p:cNvGrpSpPr/>
          <p:nvPr/>
        </p:nvGrpSpPr>
        <p:grpSpPr>
          <a:xfrm>
            <a:off x="3779900" y="4058740"/>
            <a:ext cx="1870126" cy="1402008"/>
            <a:chOff x="3779900" y="4058740"/>
            <a:chExt cx="1870126" cy="1402008"/>
          </a:xfrm>
        </p:grpSpPr>
        <p:sp>
          <p:nvSpPr>
            <p:cNvPr id="385" name="Google Shape;385;p39"/>
            <p:cNvSpPr/>
            <p:nvPr/>
          </p:nvSpPr>
          <p:spPr>
            <a:xfrm flipH="1" rot="10800000">
              <a:off x="3779900" y="4146950"/>
              <a:ext cx="1584211" cy="1313798"/>
            </a:xfrm>
            <a:custGeom>
              <a:rect b="b" l="l" r="r" t="t"/>
              <a:pathLst>
                <a:path extrusionOk="0" h="79854" w="96290">
                  <a:moveTo>
                    <a:pt x="0" y="1"/>
                  </a:moveTo>
                  <a:lnTo>
                    <a:pt x="0" y="31709"/>
                  </a:lnTo>
                  <a:cubicBezTo>
                    <a:pt x="0" y="58290"/>
                    <a:pt x="21564" y="79853"/>
                    <a:pt x="48145" y="79853"/>
                  </a:cubicBezTo>
                  <a:cubicBezTo>
                    <a:pt x="74726" y="79853"/>
                    <a:pt x="96290" y="58290"/>
                    <a:pt x="96290" y="31709"/>
                  </a:cubicBezTo>
                  <a:lnTo>
                    <a:pt x="9629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9"/>
            <p:cNvSpPr/>
            <p:nvPr/>
          </p:nvSpPr>
          <p:spPr>
            <a:xfrm>
              <a:off x="4971765" y="4058740"/>
              <a:ext cx="678260" cy="709734"/>
            </a:xfrm>
            <a:custGeom>
              <a:rect b="b" l="l" r="r" t="t"/>
              <a:pathLst>
                <a:path extrusionOk="0" h="43562" w="43562">
                  <a:moveTo>
                    <a:pt x="17875" y="950"/>
                  </a:moveTo>
                  <a:lnTo>
                    <a:pt x="22947" y="7839"/>
                  </a:lnTo>
                  <a:cubicBezTo>
                    <a:pt x="23408" y="8409"/>
                    <a:pt x="24222" y="8545"/>
                    <a:pt x="24791" y="8111"/>
                  </a:cubicBezTo>
                  <a:lnTo>
                    <a:pt x="31681" y="3011"/>
                  </a:lnTo>
                  <a:cubicBezTo>
                    <a:pt x="32630" y="2306"/>
                    <a:pt x="33932" y="3120"/>
                    <a:pt x="33769" y="4286"/>
                  </a:cubicBezTo>
                  <a:lnTo>
                    <a:pt x="32495" y="12722"/>
                  </a:lnTo>
                  <a:cubicBezTo>
                    <a:pt x="32386" y="13427"/>
                    <a:pt x="32847" y="14105"/>
                    <a:pt x="33607" y="14214"/>
                  </a:cubicBezTo>
                  <a:lnTo>
                    <a:pt x="42042" y="15488"/>
                  </a:lnTo>
                  <a:cubicBezTo>
                    <a:pt x="43209" y="15678"/>
                    <a:pt x="43561" y="17143"/>
                    <a:pt x="42612" y="17875"/>
                  </a:cubicBezTo>
                  <a:lnTo>
                    <a:pt x="35749" y="22947"/>
                  </a:lnTo>
                  <a:cubicBezTo>
                    <a:pt x="35153" y="23409"/>
                    <a:pt x="35017" y="24195"/>
                    <a:pt x="35478" y="24792"/>
                  </a:cubicBezTo>
                  <a:lnTo>
                    <a:pt x="40550" y="31654"/>
                  </a:lnTo>
                  <a:cubicBezTo>
                    <a:pt x="41256" y="32631"/>
                    <a:pt x="40442" y="33933"/>
                    <a:pt x="39303" y="33770"/>
                  </a:cubicBezTo>
                  <a:lnTo>
                    <a:pt x="30867" y="32468"/>
                  </a:lnTo>
                  <a:cubicBezTo>
                    <a:pt x="30135" y="32387"/>
                    <a:pt x="29457" y="32848"/>
                    <a:pt x="29375" y="33607"/>
                  </a:cubicBezTo>
                  <a:lnTo>
                    <a:pt x="28073" y="42043"/>
                  </a:lnTo>
                  <a:cubicBezTo>
                    <a:pt x="27911" y="43182"/>
                    <a:pt x="26419" y="43562"/>
                    <a:pt x="25714" y="42612"/>
                  </a:cubicBezTo>
                  <a:lnTo>
                    <a:pt x="20614" y="35723"/>
                  </a:lnTo>
                  <a:cubicBezTo>
                    <a:pt x="20180" y="35153"/>
                    <a:pt x="19367" y="35018"/>
                    <a:pt x="18797" y="35451"/>
                  </a:cubicBezTo>
                  <a:lnTo>
                    <a:pt x="11908" y="40551"/>
                  </a:lnTo>
                  <a:cubicBezTo>
                    <a:pt x="10958" y="41256"/>
                    <a:pt x="9629" y="40442"/>
                    <a:pt x="9792" y="39303"/>
                  </a:cubicBezTo>
                  <a:lnTo>
                    <a:pt x="11094" y="30840"/>
                  </a:lnTo>
                  <a:cubicBezTo>
                    <a:pt x="11202" y="30135"/>
                    <a:pt x="10714" y="29457"/>
                    <a:pt x="9982" y="29349"/>
                  </a:cubicBezTo>
                  <a:lnTo>
                    <a:pt x="1519" y="28074"/>
                  </a:lnTo>
                  <a:cubicBezTo>
                    <a:pt x="380" y="27911"/>
                    <a:pt x="0" y="26419"/>
                    <a:pt x="950" y="25687"/>
                  </a:cubicBezTo>
                  <a:lnTo>
                    <a:pt x="7839" y="20615"/>
                  </a:lnTo>
                  <a:cubicBezTo>
                    <a:pt x="8409" y="20181"/>
                    <a:pt x="8544" y="19367"/>
                    <a:pt x="8110" y="18770"/>
                  </a:cubicBezTo>
                  <a:lnTo>
                    <a:pt x="3038" y="11908"/>
                  </a:lnTo>
                  <a:cubicBezTo>
                    <a:pt x="2306" y="10959"/>
                    <a:pt x="3119" y="9630"/>
                    <a:pt x="4286" y="9792"/>
                  </a:cubicBezTo>
                  <a:lnTo>
                    <a:pt x="12721" y="11094"/>
                  </a:lnTo>
                  <a:cubicBezTo>
                    <a:pt x="13427" y="11203"/>
                    <a:pt x="14105" y="10715"/>
                    <a:pt x="14213" y="9955"/>
                  </a:cubicBezTo>
                  <a:lnTo>
                    <a:pt x="15488" y="1520"/>
                  </a:lnTo>
                  <a:cubicBezTo>
                    <a:pt x="15678" y="380"/>
                    <a:pt x="17170" y="1"/>
                    <a:pt x="17875" y="95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 name="Google Shape;387;p39"/>
          <p:cNvSpPr/>
          <p:nvPr/>
        </p:nvSpPr>
        <p:spPr>
          <a:xfrm>
            <a:off x="8267675" y="1745725"/>
            <a:ext cx="648000" cy="648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UDL Activity by Slidesgo">
  <a:themeElements>
    <a:clrScheme name="Simple Light">
      <a:dk1>
        <a:srgbClr val="201F1F"/>
      </a:dk1>
      <a:lt1>
        <a:srgbClr val="FFFFFF"/>
      </a:lt1>
      <a:dk2>
        <a:srgbClr val="FFD961"/>
      </a:dk2>
      <a:lt2>
        <a:srgbClr val="FF6161"/>
      </a:lt2>
      <a:accent1>
        <a:srgbClr val="82B3FF"/>
      </a:accent1>
      <a:accent2>
        <a:srgbClr val="A8E18E"/>
      </a:accent2>
      <a:accent3>
        <a:srgbClr val="FFFFFF"/>
      </a:accent3>
      <a:accent4>
        <a:srgbClr val="FFFFFF"/>
      </a:accent4>
      <a:accent5>
        <a:srgbClr val="FFFFFF"/>
      </a:accent5>
      <a:accent6>
        <a:srgbClr val="FFFFFF"/>
      </a:accent6>
      <a:hlink>
        <a:srgbClr val="201F1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